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0" r:id="rId4"/>
    <p:sldId id="264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89" autoAdjust="0"/>
    <p:restoredTop sz="84448" autoAdjust="0"/>
  </p:normalViewPr>
  <p:slideViewPr>
    <p:cSldViewPr>
      <p:cViewPr varScale="1">
        <p:scale>
          <a:sx n="72" d="100"/>
          <a:sy n="72" d="100"/>
        </p:scale>
        <p:origin x="162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3137-9113-49F5-9C9F-61362FA7D566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10B7-2838-4931-A334-AF30D6A0B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012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3137-9113-49F5-9C9F-61362FA7D566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10B7-2838-4931-A334-AF30D6A0B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465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3137-9113-49F5-9C9F-61362FA7D566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10B7-2838-4931-A334-AF30D6A0B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714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3137-9113-49F5-9C9F-61362FA7D566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10B7-2838-4931-A334-AF30D6A0B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708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3137-9113-49F5-9C9F-61362FA7D566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10B7-2838-4931-A334-AF30D6A0B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341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3137-9113-49F5-9C9F-61362FA7D566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10B7-2838-4931-A334-AF30D6A0B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513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3137-9113-49F5-9C9F-61362FA7D566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10B7-2838-4931-A334-AF30D6A0B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257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3137-9113-49F5-9C9F-61362FA7D566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10B7-2838-4931-A334-AF30D6A0B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782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3137-9113-49F5-9C9F-61362FA7D566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10B7-2838-4931-A334-AF30D6A0B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0952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3137-9113-49F5-9C9F-61362FA7D566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10B7-2838-4931-A334-AF30D6A0B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953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3137-9113-49F5-9C9F-61362FA7D566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10B7-2838-4931-A334-AF30D6A0B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940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C3137-9113-49F5-9C9F-61362FA7D566}" type="datetimeFigureOut">
              <a:rPr kumimoji="1" lang="ja-JP" altLang="en-US" smtClean="0"/>
              <a:t>2021/9/7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710B7-2838-4931-A334-AF30D6A0B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8418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ピクトグラム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２年　組　番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1484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8081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15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84976" cy="1143000"/>
          </a:xfrm>
        </p:spPr>
        <p:txBody>
          <a:bodyPr>
            <a:normAutofit/>
          </a:bodyPr>
          <a:lstStyle/>
          <a:p>
            <a:r>
              <a:rPr lang="ja-JP" altLang="en-US" dirty="0"/>
              <a:t>メッセージ・使用場所・制作にあたっ</a:t>
            </a:r>
            <a:endParaRPr kumimoji="1" lang="ja-JP" altLang="en-US" dirty="0"/>
          </a:p>
        </p:txBody>
      </p:sp>
      <p:sp>
        <p:nvSpPr>
          <p:cNvPr id="17" name="コンテンツ プレースホルダー 16"/>
          <p:cNvSpPr>
            <a:spLocks noGrp="1"/>
          </p:cNvSpPr>
          <p:nvPr>
            <p:ph idx="1"/>
          </p:nvPr>
        </p:nvSpPr>
        <p:spPr>
          <a:xfrm>
            <a:off x="457200" y="1600200"/>
            <a:ext cx="6059016" cy="4709120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8544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C31723-D562-4CD8-93B4-4ECC23ED5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例（図形の使い方）</a:t>
            </a:r>
          </a:p>
        </p:txBody>
      </p:sp>
      <p:sp>
        <p:nvSpPr>
          <p:cNvPr id="4" name="角丸四角形 8">
            <a:extLst>
              <a:ext uri="{FF2B5EF4-FFF2-40B4-BE49-F238E27FC236}">
                <a16:creationId xmlns:a16="http://schemas.microsoft.com/office/drawing/2014/main" id="{269B9966-DC88-40FD-8D16-B5A554ABDA2C}"/>
              </a:ext>
            </a:extLst>
          </p:cNvPr>
          <p:cNvSpPr/>
          <p:nvPr/>
        </p:nvSpPr>
        <p:spPr>
          <a:xfrm>
            <a:off x="2947940" y="3353931"/>
            <a:ext cx="338438" cy="2058507"/>
          </a:xfrm>
          <a:prstGeom prst="roundRect">
            <a:avLst>
              <a:gd name="adj" fmla="val 50000"/>
            </a:avLst>
          </a:prstGeom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台形 4">
            <a:extLst>
              <a:ext uri="{FF2B5EF4-FFF2-40B4-BE49-F238E27FC236}">
                <a16:creationId xmlns:a16="http://schemas.microsoft.com/office/drawing/2014/main" id="{25062D3D-A09E-4047-84E2-19573D669772}"/>
              </a:ext>
            </a:extLst>
          </p:cNvPr>
          <p:cNvSpPr/>
          <p:nvPr/>
        </p:nvSpPr>
        <p:spPr>
          <a:xfrm flipV="1">
            <a:off x="2315059" y="2955393"/>
            <a:ext cx="1219200" cy="830369"/>
          </a:xfrm>
          <a:prstGeom prst="trapezoid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11">
            <a:extLst>
              <a:ext uri="{FF2B5EF4-FFF2-40B4-BE49-F238E27FC236}">
                <a16:creationId xmlns:a16="http://schemas.microsoft.com/office/drawing/2014/main" id="{788DDCE4-54A8-4736-9A7F-4FA7B700B237}"/>
              </a:ext>
            </a:extLst>
          </p:cNvPr>
          <p:cNvSpPr/>
          <p:nvPr/>
        </p:nvSpPr>
        <p:spPr>
          <a:xfrm>
            <a:off x="2531935" y="3353932"/>
            <a:ext cx="338438" cy="2058507"/>
          </a:xfrm>
          <a:prstGeom prst="roundRect">
            <a:avLst>
              <a:gd name="adj" fmla="val 50000"/>
            </a:avLst>
          </a:prstGeom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4">
            <a:extLst>
              <a:ext uri="{FF2B5EF4-FFF2-40B4-BE49-F238E27FC236}">
                <a16:creationId xmlns:a16="http://schemas.microsoft.com/office/drawing/2014/main" id="{8C85D998-6DC1-42B2-B407-B1C7473116EE}"/>
              </a:ext>
            </a:extLst>
          </p:cNvPr>
          <p:cNvSpPr/>
          <p:nvPr/>
        </p:nvSpPr>
        <p:spPr>
          <a:xfrm rot="936526">
            <a:off x="3240393" y="3010589"/>
            <a:ext cx="323283" cy="1422749"/>
          </a:xfrm>
          <a:prstGeom prst="roundRect">
            <a:avLst>
              <a:gd name="adj" fmla="val 50000"/>
            </a:avLst>
          </a:prstGeom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13">
            <a:extLst>
              <a:ext uri="{FF2B5EF4-FFF2-40B4-BE49-F238E27FC236}">
                <a16:creationId xmlns:a16="http://schemas.microsoft.com/office/drawing/2014/main" id="{F3022F9A-9BC1-4555-946B-E2C3EBBCE923}"/>
              </a:ext>
            </a:extLst>
          </p:cNvPr>
          <p:cNvSpPr/>
          <p:nvPr/>
        </p:nvSpPr>
        <p:spPr>
          <a:xfrm rot="20649401">
            <a:off x="2219710" y="3011822"/>
            <a:ext cx="323283" cy="1422749"/>
          </a:xfrm>
          <a:prstGeom prst="roundRect">
            <a:avLst>
              <a:gd name="adj" fmla="val 50000"/>
            </a:avLst>
          </a:prstGeom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ローチャート: 論理積ゲート 8">
            <a:extLst>
              <a:ext uri="{FF2B5EF4-FFF2-40B4-BE49-F238E27FC236}">
                <a16:creationId xmlns:a16="http://schemas.microsoft.com/office/drawing/2014/main" id="{00C4F622-0C3F-4518-957D-A8371DCF4837}"/>
              </a:ext>
            </a:extLst>
          </p:cNvPr>
          <p:cNvSpPr/>
          <p:nvPr/>
        </p:nvSpPr>
        <p:spPr>
          <a:xfrm rot="16200000">
            <a:off x="2598217" y="2130029"/>
            <a:ext cx="572606" cy="1584260"/>
          </a:xfrm>
          <a:prstGeom prst="flowChartDelay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2">
            <a:extLst>
              <a:ext uri="{FF2B5EF4-FFF2-40B4-BE49-F238E27FC236}">
                <a16:creationId xmlns:a16="http://schemas.microsoft.com/office/drawing/2014/main" id="{E90C586D-35F3-42D2-AE1F-45CC3E05C2F0}"/>
              </a:ext>
            </a:extLst>
          </p:cNvPr>
          <p:cNvSpPr/>
          <p:nvPr/>
        </p:nvSpPr>
        <p:spPr>
          <a:xfrm>
            <a:off x="2409819" y="2130037"/>
            <a:ext cx="1011636" cy="1011636"/>
          </a:xfrm>
          <a:prstGeom prst="ellipse">
            <a:avLst/>
          </a:prstGeom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030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18</Words>
  <Application>Microsoft Office PowerPoint</Application>
  <PresentationFormat>画面に合わせる (4:3)</PresentationFormat>
  <Paragraphs>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​​テーマ</vt:lpstr>
      <vt:lpstr>ピクトグラム</vt:lpstr>
      <vt:lpstr>PowerPoint プレゼンテーション</vt:lpstr>
      <vt:lpstr>メッセージ・使用場所・制作にあたっ</vt:lpstr>
      <vt:lpstr>例（図形の使い方）</vt:lpstr>
    </vt:vector>
  </TitlesOfParts>
  <Company>愛知県教育委員会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愛知県教育委員会</dc:creator>
  <cp:lastModifiedBy>正幸 野田</cp:lastModifiedBy>
  <cp:revision>6</cp:revision>
  <dcterms:created xsi:type="dcterms:W3CDTF">2017-11-14T00:07:46Z</dcterms:created>
  <dcterms:modified xsi:type="dcterms:W3CDTF">2021-09-07T08:35:27Z</dcterms:modified>
</cp:coreProperties>
</file>