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902E-5099-4D79-80FB-8F31A5F73D63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45DA-0EC0-4B5F-AC8D-F41F8715E97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2515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902E-5099-4D79-80FB-8F31A5F73D63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45DA-0EC0-4B5F-AC8D-F41F8715E9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778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902E-5099-4D79-80FB-8F31A5F73D63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45DA-0EC0-4B5F-AC8D-F41F8715E9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947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902E-5099-4D79-80FB-8F31A5F73D63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45DA-0EC0-4B5F-AC8D-F41F8715E9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93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902E-5099-4D79-80FB-8F31A5F73D63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45DA-0EC0-4B5F-AC8D-F41F8715E97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043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902E-5099-4D79-80FB-8F31A5F73D63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45DA-0EC0-4B5F-AC8D-F41F8715E9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716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902E-5099-4D79-80FB-8F31A5F73D63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45DA-0EC0-4B5F-AC8D-F41F8715E9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584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902E-5099-4D79-80FB-8F31A5F73D63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45DA-0EC0-4B5F-AC8D-F41F8715E9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404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902E-5099-4D79-80FB-8F31A5F73D63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45DA-0EC0-4B5F-AC8D-F41F8715E9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41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30F902E-5099-4D79-80FB-8F31A5F73D63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7A45DA-0EC0-4B5F-AC8D-F41F8715E9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875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902E-5099-4D79-80FB-8F31A5F73D63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45DA-0EC0-4B5F-AC8D-F41F8715E9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772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30F902E-5099-4D79-80FB-8F31A5F73D63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57A45DA-0EC0-4B5F-AC8D-F41F8715E97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3895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781407-3B0E-4494-AB7A-DF4268ED24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美浜町奥田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9A6EB78-B93F-4666-A039-AA250F12B7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野田正幸</a:t>
            </a:r>
          </a:p>
        </p:txBody>
      </p:sp>
    </p:spTree>
    <p:extLst>
      <p:ext uri="{BB962C8B-B14F-4D97-AF65-F5344CB8AC3E}">
        <p14:creationId xmlns:p14="http://schemas.microsoft.com/office/powerpoint/2010/main" val="3695904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6FB7F6-FE0E-4ECF-B2EC-09E9077CE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概要：奥田って？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5E1816-36AE-4A6A-BA36-685B457C6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kumimoji="1" lang="ja-JP" altLang="en-US" sz="2800" dirty="0"/>
              <a:t>知多半島の先端の町（一番先端は南知多町）</a:t>
            </a:r>
            <a:endParaRPr kumimoji="1" lang="en-US" altLang="ja-JP" sz="2800" dirty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sz="2600" dirty="0"/>
              <a:t>西海岸（伊勢湾側）　東海岸三河湾側に役場がある</a:t>
            </a:r>
            <a:endParaRPr kumimoji="1" lang="en-US" altLang="ja-JP" sz="2600" dirty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sz="2600" dirty="0"/>
              <a:t>のどかな漁村だった</a:t>
            </a:r>
            <a:endParaRPr lang="en-US" altLang="ja-JP" sz="2600" dirty="0"/>
          </a:p>
          <a:p>
            <a:pPr lvl="1">
              <a:buFont typeface="Wingdings" panose="05000000000000000000" pitchFamily="2" charset="2"/>
              <a:buChar char="l"/>
            </a:pPr>
            <a:endParaRPr kumimoji="1" lang="en-US" altLang="ja-JP" sz="2600" dirty="0"/>
          </a:p>
          <a:p>
            <a:pPr>
              <a:buFont typeface="Wingdings" panose="05000000000000000000" pitchFamily="2" charset="2"/>
              <a:buChar char="l"/>
            </a:pPr>
            <a:r>
              <a:rPr lang="ja-JP" altLang="en-US" sz="2800" dirty="0"/>
              <a:t>気候は温暖、自然豊か</a:t>
            </a:r>
            <a:endParaRPr lang="en-US" altLang="ja-JP" sz="2800" dirty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sz="2600" dirty="0"/>
              <a:t>雪なんかめったに降らない</a:t>
            </a:r>
            <a:endParaRPr lang="en-US" altLang="ja-JP" sz="2600" dirty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sz="2600" dirty="0"/>
              <a:t>冬は、浜風が強い</a:t>
            </a:r>
            <a:endParaRPr kumimoji="1" lang="en-US" altLang="ja-JP" sz="2600" dirty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sz="2600" dirty="0"/>
              <a:t>海あり、山あり</a:t>
            </a:r>
            <a:endParaRPr kumimoji="1" lang="en-US" altLang="ja-JP" sz="2600" dirty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sz="2600" dirty="0"/>
              <a:t>夏は海水浴、冬は海苔づくり</a:t>
            </a:r>
            <a:endParaRPr kumimoji="1" lang="en-US" altLang="ja-JP" sz="2600" dirty="0"/>
          </a:p>
          <a:p>
            <a:pPr lvl="1">
              <a:buFont typeface="Wingdings" panose="05000000000000000000" pitchFamily="2" charset="2"/>
              <a:buChar char="l"/>
            </a:pPr>
            <a:endParaRPr kumimoji="1" lang="ja-JP" altLang="en-US" sz="2600" dirty="0"/>
          </a:p>
        </p:txBody>
      </p:sp>
    </p:spTree>
    <p:extLst>
      <p:ext uri="{BB962C8B-B14F-4D97-AF65-F5344CB8AC3E}">
        <p14:creationId xmlns:p14="http://schemas.microsoft.com/office/powerpoint/2010/main" val="2089488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6FB7F6-FE0E-4ECF-B2EC-09E9077CE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特徴</a:t>
            </a:r>
            <a:r>
              <a:rPr kumimoji="1" lang="ja-JP" altLang="en-US" dirty="0"/>
              <a:t>：南知多ビーチランドと日本福祉大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5E1816-36AE-4A6A-BA36-685B457C6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kumimoji="1" lang="ja-JP" altLang="en-US" sz="2800" dirty="0"/>
              <a:t>南知多ビーチランド</a:t>
            </a:r>
            <a:endParaRPr kumimoji="1" lang="en-US" altLang="ja-JP" sz="2800" dirty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sz="2600" dirty="0"/>
              <a:t>奥田の海辺に立地</a:t>
            </a:r>
            <a:endParaRPr lang="en-US" altLang="ja-JP" sz="2600" dirty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sz="2600" dirty="0"/>
              <a:t>水族館と遊園地　ペンギンの行進が有名</a:t>
            </a:r>
            <a:endParaRPr kumimoji="1" lang="en-US" altLang="ja-JP" sz="2600" dirty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sz="2600" dirty="0"/>
              <a:t>観光客もたくさん</a:t>
            </a:r>
            <a:endParaRPr kumimoji="1" lang="en-US" altLang="ja-JP" sz="2600" dirty="0"/>
          </a:p>
          <a:p>
            <a:pPr>
              <a:buFont typeface="Wingdings" panose="05000000000000000000" pitchFamily="2" charset="2"/>
              <a:buChar char="l"/>
            </a:pPr>
            <a:r>
              <a:rPr lang="ja-JP" altLang="en-US" sz="2800" dirty="0"/>
              <a:t>日本福祉大学美浜キャンパス</a:t>
            </a:r>
            <a:endParaRPr lang="en-US" altLang="ja-JP" sz="2800" dirty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sz="2600" dirty="0"/>
              <a:t>山側に広大な日本福祉大学キャンパス</a:t>
            </a:r>
            <a:endParaRPr kumimoji="1" lang="en-US" altLang="ja-JP" sz="2600" dirty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sz="2600" dirty="0"/>
              <a:t>街には、学生用アパートがたくさん</a:t>
            </a:r>
            <a:endParaRPr kumimoji="1" lang="en-US" altLang="ja-JP" sz="2600" dirty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sz="2600" dirty="0"/>
              <a:t>若い人向けのお店もちらほら</a:t>
            </a:r>
            <a:endParaRPr kumimoji="1" lang="ja-JP" altLang="en-US" sz="2600" dirty="0"/>
          </a:p>
        </p:txBody>
      </p:sp>
    </p:spTree>
    <p:extLst>
      <p:ext uri="{BB962C8B-B14F-4D97-AF65-F5344CB8AC3E}">
        <p14:creationId xmlns:p14="http://schemas.microsoft.com/office/powerpoint/2010/main" val="1000327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6FB7F6-FE0E-4ECF-B2EC-09E9077CE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5E1816-36AE-4A6A-BA36-685B457C6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kumimoji="1" lang="ja-JP" altLang="en-US" sz="2800" dirty="0"/>
              <a:t>温暖な気候、豊かな自然</a:t>
            </a: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l"/>
            </a:pPr>
            <a:r>
              <a:rPr kumimoji="1" lang="ja-JP" altLang="en-US" sz="2800" dirty="0"/>
              <a:t>観光に力を入れている</a:t>
            </a:r>
            <a:endParaRPr kumimoji="1" lang="en-US" altLang="ja-JP" sz="2800" dirty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sz="2600" dirty="0"/>
              <a:t>南知多ビーチランド</a:t>
            </a:r>
            <a:endParaRPr lang="en-US" altLang="ja-JP" sz="2600" dirty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sz="2600" dirty="0"/>
              <a:t>海水浴</a:t>
            </a:r>
            <a:endParaRPr kumimoji="1" lang="en-US" altLang="ja-JP" sz="2600" dirty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sz="2600" dirty="0"/>
              <a:t>イチゴ、ミカン狩り</a:t>
            </a:r>
            <a:endParaRPr lang="en-US" altLang="ja-JP" sz="2600" dirty="0"/>
          </a:p>
          <a:p>
            <a:pPr lvl="1">
              <a:buFont typeface="Wingdings" panose="05000000000000000000" pitchFamily="2" charset="2"/>
              <a:buChar char="l"/>
            </a:pPr>
            <a:endParaRPr kumimoji="1" lang="en-US" altLang="ja-JP" sz="2600" dirty="0"/>
          </a:p>
          <a:p>
            <a:pPr>
              <a:buFont typeface="Wingdings" panose="05000000000000000000" pitchFamily="2" charset="2"/>
              <a:buChar char="l"/>
            </a:pPr>
            <a:r>
              <a:rPr lang="ja-JP" altLang="en-US" sz="2800" dirty="0"/>
              <a:t>若い人も多い</a:t>
            </a:r>
            <a:endParaRPr lang="en-US" altLang="ja-JP" sz="2800" dirty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sz="2600" dirty="0"/>
              <a:t>日本福祉大学、観光客など若い人も多い街</a:t>
            </a:r>
          </a:p>
        </p:txBody>
      </p:sp>
    </p:spTree>
    <p:extLst>
      <p:ext uri="{BB962C8B-B14F-4D97-AF65-F5344CB8AC3E}">
        <p14:creationId xmlns:p14="http://schemas.microsoft.com/office/powerpoint/2010/main" val="3610044011"/>
      </p:ext>
    </p:extLst>
  </p:cSld>
  <p:clrMapOvr>
    <a:masterClrMapping/>
  </p:clrMapOvr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</TotalTime>
  <Words>155</Words>
  <Application>Microsoft Office PowerPoint</Application>
  <PresentationFormat>ワイド画面</PresentationFormat>
  <Paragraphs>31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Wingdings</vt:lpstr>
      <vt:lpstr>レトロスペクト</vt:lpstr>
      <vt:lpstr>美浜町奥田</vt:lpstr>
      <vt:lpstr>概要：奥田って？</vt:lpstr>
      <vt:lpstr>特徴：南知多ビーチランドと日本福祉大</vt:lpstr>
      <vt:lpstr>まとめ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美浜町奥田</dc:title>
  <dc:creator>野田　正幸</dc:creator>
  <cp:lastModifiedBy>野田　正幸</cp:lastModifiedBy>
  <cp:revision>1</cp:revision>
  <dcterms:created xsi:type="dcterms:W3CDTF">2021-09-29T00:05:25Z</dcterms:created>
  <dcterms:modified xsi:type="dcterms:W3CDTF">2021-09-29T00:16:50Z</dcterms:modified>
</cp:coreProperties>
</file>