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5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89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13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8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0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82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13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2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DA91D8-E9D5-472A-B8D2-DA68E8132C9B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176A19C-6831-47ED-A239-EB743AA40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79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21BEF-6858-4B3E-BEFD-2651C14735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街・中学校紹介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2F68AF-CE67-44F8-A63C-4A29C33CD1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プレゼン実習</a:t>
            </a:r>
            <a:r>
              <a:rPr kumimoji="1" lang="en-US" altLang="ja-JP" dirty="0"/>
              <a:t>(</a:t>
            </a:r>
            <a:r>
              <a:rPr kumimoji="1" lang="ja-JP" altLang="en-US" dirty="0"/>
              <a:t>スライドの</a:t>
            </a:r>
            <a:r>
              <a:rPr lang="ja-JP" altLang="en-US" dirty="0"/>
              <a:t>構成と発表）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951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A67A3-2B73-484F-89E7-B6A87A66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手順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FED41EF-E306-4574-A648-FE6CFB2D6E95}"/>
              </a:ext>
            </a:extLst>
          </p:cNvPr>
          <p:cNvSpPr/>
          <p:nvPr/>
        </p:nvSpPr>
        <p:spPr>
          <a:xfrm>
            <a:off x="708216" y="2707337"/>
            <a:ext cx="1810864" cy="1801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問題発見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DDD38202-DD21-4D01-8EA7-713C5CF8B479}"/>
              </a:ext>
            </a:extLst>
          </p:cNvPr>
          <p:cNvSpPr/>
          <p:nvPr/>
        </p:nvSpPr>
        <p:spPr>
          <a:xfrm>
            <a:off x="2762698" y="3255412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DE2AD64-EB70-4DBC-80F8-D3177D030DC4}"/>
              </a:ext>
            </a:extLst>
          </p:cNvPr>
          <p:cNvSpPr/>
          <p:nvPr/>
        </p:nvSpPr>
        <p:spPr>
          <a:xfrm>
            <a:off x="3460376" y="2770092"/>
            <a:ext cx="1810864" cy="1801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情報収集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2EF8B95-ED4E-4A50-8955-9E1D62534095}"/>
              </a:ext>
            </a:extLst>
          </p:cNvPr>
          <p:cNvSpPr/>
          <p:nvPr/>
        </p:nvSpPr>
        <p:spPr>
          <a:xfrm>
            <a:off x="5450015" y="3233003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9812EC9-CE1D-4004-9348-0B2332D8C1DD}"/>
              </a:ext>
            </a:extLst>
          </p:cNvPr>
          <p:cNvSpPr/>
          <p:nvPr/>
        </p:nvSpPr>
        <p:spPr>
          <a:xfrm>
            <a:off x="6095996" y="2707339"/>
            <a:ext cx="1810864" cy="1801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編集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156CF33E-00F8-4DC4-B902-34188C3E96F1}"/>
              </a:ext>
            </a:extLst>
          </p:cNvPr>
          <p:cNvSpPr/>
          <p:nvPr/>
        </p:nvSpPr>
        <p:spPr>
          <a:xfrm>
            <a:off x="8068242" y="3255418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B02614B-EE4E-4699-BC90-BD8317903592}"/>
              </a:ext>
            </a:extLst>
          </p:cNvPr>
          <p:cNvSpPr/>
          <p:nvPr/>
        </p:nvSpPr>
        <p:spPr>
          <a:xfrm>
            <a:off x="8973674" y="2707339"/>
            <a:ext cx="1810864" cy="1801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発表</a:t>
            </a:r>
          </a:p>
        </p:txBody>
      </p:sp>
    </p:spTree>
    <p:extLst>
      <p:ext uri="{BB962C8B-B14F-4D97-AF65-F5344CB8AC3E}">
        <p14:creationId xmlns:p14="http://schemas.microsoft.com/office/powerpoint/2010/main" val="242865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A67A3-2B73-484F-89E7-B6A87A66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手順（時間や手間のかけ方）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FED41EF-E306-4574-A648-FE6CFB2D6E95}"/>
              </a:ext>
            </a:extLst>
          </p:cNvPr>
          <p:cNvSpPr/>
          <p:nvPr/>
        </p:nvSpPr>
        <p:spPr>
          <a:xfrm>
            <a:off x="764628" y="2133363"/>
            <a:ext cx="1097095" cy="1273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問題発見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DDD38202-DD21-4D01-8EA7-713C5CF8B479}"/>
              </a:ext>
            </a:extLst>
          </p:cNvPr>
          <p:cNvSpPr/>
          <p:nvPr/>
        </p:nvSpPr>
        <p:spPr>
          <a:xfrm>
            <a:off x="2604582" y="3267744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DE2AD64-EB70-4DBC-80F8-D3177D030DC4}"/>
              </a:ext>
            </a:extLst>
          </p:cNvPr>
          <p:cNvSpPr/>
          <p:nvPr/>
        </p:nvSpPr>
        <p:spPr>
          <a:xfrm>
            <a:off x="3281601" y="2159252"/>
            <a:ext cx="3349302" cy="3138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情報収集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2EF8B95-ED4E-4A50-8955-9E1D62534095}"/>
              </a:ext>
            </a:extLst>
          </p:cNvPr>
          <p:cNvSpPr/>
          <p:nvPr/>
        </p:nvSpPr>
        <p:spPr>
          <a:xfrm>
            <a:off x="6825214" y="3267745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9812EC9-CE1D-4004-9348-0B2332D8C1DD}"/>
              </a:ext>
            </a:extLst>
          </p:cNvPr>
          <p:cNvSpPr/>
          <p:nvPr/>
        </p:nvSpPr>
        <p:spPr>
          <a:xfrm>
            <a:off x="7466038" y="2770092"/>
            <a:ext cx="1745798" cy="1701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編集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156CF33E-00F8-4DC4-B902-34188C3E96F1}"/>
              </a:ext>
            </a:extLst>
          </p:cNvPr>
          <p:cNvSpPr/>
          <p:nvPr/>
        </p:nvSpPr>
        <p:spPr>
          <a:xfrm>
            <a:off x="9455677" y="3318171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B02614B-EE4E-4699-BC90-BD8317903592}"/>
              </a:ext>
            </a:extLst>
          </p:cNvPr>
          <p:cNvSpPr/>
          <p:nvPr/>
        </p:nvSpPr>
        <p:spPr>
          <a:xfrm>
            <a:off x="10363204" y="3160059"/>
            <a:ext cx="1156444" cy="10802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発表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5F24E4-01E7-4317-937C-DD600D4A561E}"/>
              </a:ext>
            </a:extLst>
          </p:cNvPr>
          <p:cNvSpPr/>
          <p:nvPr/>
        </p:nvSpPr>
        <p:spPr>
          <a:xfrm>
            <a:off x="3917576" y="5567082"/>
            <a:ext cx="2178424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６割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EC48FF5-E614-4660-AE13-6F087CCD30F6}"/>
              </a:ext>
            </a:extLst>
          </p:cNvPr>
          <p:cNvSpPr/>
          <p:nvPr/>
        </p:nvSpPr>
        <p:spPr>
          <a:xfrm>
            <a:off x="7335449" y="5567082"/>
            <a:ext cx="1676856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３割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263E342-CC21-4DFF-810A-9BFE78056218}"/>
              </a:ext>
            </a:extLst>
          </p:cNvPr>
          <p:cNvSpPr/>
          <p:nvPr/>
        </p:nvSpPr>
        <p:spPr>
          <a:xfrm>
            <a:off x="10031144" y="5567082"/>
            <a:ext cx="1676856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１割</a:t>
            </a:r>
          </a:p>
        </p:txBody>
      </p:sp>
    </p:spTree>
    <p:extLst>
      <p:ext uri="{BB962C8B-B14F-4D97-AF65-F5344CB8AC3E}">
        <p14:creationId xmlns:p14="http://schemas.microsoft.com/office/powerpoint/2010/main" val="403721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A67A3-2B73-484F-89E7-B6A87A66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今回の実習</a:t>
            </a:r>
            <a:r>
              <a:rPr kumimoji="1" lang="ja-JP" altLang="en-US" dirty="0"/>
              <a:t>（街・中学校紹介）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FED41EF-E306-4574-A648-FE6CFB2D6E95}"/>
              </a:ext>
            </a:extLst>
          </p:cNvPr>
          <p:cNvSpPr/>
          <p:nvPr/>
        </p:nvSpPr>
        <p:spPr>
          <a:xfrm>
            <a:off x="764628" y="2133363"/>
            <a:ext cx="1097095" cy="1273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問題発見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DDD38202-DD21-4D01-8EA7-713C5CF8B479}"/>
              </a:ext>
            </a:extLst>
          </p:cNvPr>
          <p:cNvSpPr/>
          <p:nvPr/>
        </p:nvSpPr>
        <p:spPr>
          <a:xfrm>
            <a:off x="2604582" y="3267744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DE2AD64-EB70-4DBC-80F8-D3177D030DC4}"/>
              </a:ext>
            </a:extLst>
          </p:cNvPr>
          <p:cNvSpPr/>
          <p:nvPr/>
        </p:nvSpPr>
        <p:spPr>
          <a:xfrm>
            <a:off x="3281601" y="2159252"/>
            <a:ext cx="3349302" cy="3138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情報収集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2EF8B95-ED4E-4A50-8955-9E1D62534095}"/>
              </a:ext>
            </a:extLst>
          </p:cNvPr>
          <p:cNvSpPr/>
          <p:nvPr/>
        </p:nvSpPr>
        <p:spPr>
          <a:xfrm>
            <a:off x="6825214" y="3267745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9812EC9-CE1D-4004-9348-0B2332D8C1DD}"/>
              </a:ext>
            </a:extLst>
          </p:cNvPr>
          <p:cNvSpPr/>
          <p:nvPr/>
        </p:nvSpPr>
        <p:spPr>
          <a:xfrm>
            <a:off x="7466038" y="2770092"/>
            <a:ext cx="1745798" cy="1701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編集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156CF33E-00F8-4DC4-B902-34188C3E96F1}"/>
              </a:ext>
            </a:extLst>
          </p:cNvPr>
          <p:cNvSpPr/>
          <p:nvPr/>
        </p:nvSpPr>
        <p:spPr>
          <a:xfrm>
            <a:off x="9455677" y="3318171"/>
            <a:ext cx="518903" cy="705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B02614B-EE4E-4699-BC90-BD8317903592}"/>
              </a:ext>
            </a:extLst>
          </p:cNvPr>
          <p:cNvSpPr/>
          <p:nvPr/>
        </p:nvSpPr>
        <p:spPr>
          <a:xfrm>
            <a:off x="10363204" y="3160059"/>
            <a:ext cx="1156444" cy="10802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発表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5F24E4-01E7-4317-937C-DD600D4A561E}"/>
              </a:ext>
            </a:extLst>
          </p:cNvPr>
          <p:cNvSpPr/>
          <p:nvPr/>
        </p:nvSpPr>
        <p:spPr>
          <a:xfrm>
            <a:off x="3917576" y="5567082"/>
            <a:ext cx="2178424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６割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EC48FF5-E614-4660-AE13-6F087CCD30F6}"/>
              </a:ext>
            </a:extLst>
          </p:cNvPr>
          <p:cNvSpPr/>
          <p:nvPr/>
        </p:nvSpPr>
        <p:spPr>
          <a:xfrm>
            <a:off x="7466038" y="5567082"/>
            <a:ext cx="1676856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３割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263E342-CC21-4DFF-810A-9BFE78056218}"/>
              </a:ext>
            </a:extLst>
          </p:cNvPr>
          <p:cNvSpPr/>
          <p:nvPr/>
        </p:nvSpPr>
        <p:spPr>
          <a:xfrm>
            <a:off x="10031144" y="5567082"/>
            <a:ext cx="1676856" cy="5737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１割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C394FEA-EF94-4184-8379-30C86FD5A880}"/>
              </a:ext>
            </a:extLst>
          </p:cNvPr>
          <p:cNvSpPr/>
          <p:nvPr/>
        </p:nvSpPr>
        <p:spPr>
          <a:xfrm>
            <a:off x="8382000" y="1810871"/>
            <a:ext cx="3516539" cy="45361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24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6551BF-1418-4C1F-9EAE-5278C38F6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街・中学校紹介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0AD366-C404-460F-91AA-5544ACB0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自分の住んでいる近所、中学校を紹介</a:t>
            </a:r>
            <a:endParaRPr kumimoji="1"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/>
              <a:t>知らない人に紹介する</a:t>
            </a:r>
            <a:endParaRPr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新たに調べない。自分が知っていることで</a:t>
            </a:r>
            <a:endParaRPr kumimoji="1" lang="en-US" altLang="ja-JP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dirty="0"/>
              <a:t>箇条書きのみ</a:t>
            </a:r>
            <a:endParaRPr lang="en-US" altLang="ja-JP" sz="2800" dirty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sz="2600" dirty="0"/>
              <a:t>写真や図などは使用しない</a:t>
            </a:r>
            <a:endParaRPr kumimoji="1" lang="en-US" altLang="ja-JP" sz="2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sz="2600" dirty="0">
                <a:solidFill>
                  <a:srgbClr val="FF0000"/>
                </a:solidFill>
              </a:rPr>
              <a:t>スライドの構成と発表が主眼</a:t>
            </a:r>
            <a:endParaRPr lang="en-US" altLang="ja-JP" sz="26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1</a:t>
            </a:r>
            <a:r>
              <a:rPr kumimoji="1" lang="ja-JP" altLang="en-US" sz="2800" dirty="0"/>
              <a:t>枚目表紙　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枚目概要　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枚目特徴　</a:t>
            </a:r>
            <a:r>
              <a:rPr kumimoji="1" lang="en-US" altLang="ja-JP" sz="2800" dirty="0"/>
              <a:t>4</a:t>
            </a:r>
            <a:r>
              <a:rPr kumimoji="1" lang="ja-JP" altLang="en-US" sz="2800" dirty="0"/>
              <a:t>枚目まとめ</a:t>
            </a: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2800" dirty="0"/>
              <a:t>発表は</a:t>
            </a:r>
            <a:r>
              <a:rPr lang="en-US" altLang="ja-JP" sz="2800" dirty="0"/>
              <a:t>1</a:t>
            </a:r>
            <a:r>
              <a:rPr lang="ja-JP" altLang="en-US" sz="2800" dirty="0"/>
              <a:t>分</a:t>
            </a:r>
            <a:r>
              <a:rPr lang="en-US" altLang="ja-JP" sz="2800" dirty="0"/>
              <a:t>30</a:t>
            </a:r>
            <a:r>
              <a:rPr lang="ja-JP" altLang="en-US" sz="2800" dirty="0"/>
              <a:t>秒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17642443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117</Words>
  <Application>Microsoft Office PowerPoint</Application>
  <PresentationFormat>ワイド画面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レトロスペクト</vt:lpstr>
      <vt:lpstr>街・中学校紹介</vt:lpstr>
      <vt:lpstr>手順</vt:lpstr>
      <vt:lpstr>手順（時間や手間のかけ方）</vt:lpstr>
      <vt:lpstr>今回の実習（街・中学校紹介）</vt:lpstr>
      <vt:lpstr>街・中学校紹介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街・中学校紹介</dc:title>
  <dc:creator>野田　正幸</dc:creator>
  <cp:lastModifiedBy>野田　正幸</cp:lastModifiedBy>
  <cp:revision>1</cp:revision>
  <dcterms:created xsi:type="dcterms:W3CDTF">2021-09-27T23:01:39Z</dcterms:created>
  <dcterms:modified xsi:type="dcterms:W3CDTF">2021-09-27T23:20:06Z</dcterms:modified>
</cp:coreProperties>
</file>