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722" r:id="rId1"/>
    <p:sldMasterId id="2147483723" r:id="rId2"/>
  </p:sldMasterIdLst>
  <p:notesMasterIdLst>
    <p:notesMasterId r:id="rId50"/>
  </p:notesMasterIdLst>
  <p:sldIdLst>
    <p:sldId id="256" r:id="rId3"/>
    <p:sldId id="257" r:id="rId4"/>
    <p:sldId id="258" r:id="rId5"/>
    <p:sldId id="259" r:id="rId6"/>
    <p:sldId id="260" r:id="rId7"/>
    <p:sldId id="261" r:id="rId8"/>
    <p:sldId id="262" r:id="rId9"/>
    <p:sldId id="263" r:id="rId10"/>
    <p:sldId id="275" r:id="rId11"/>
    <p:sldId id="276" r:id="rId12"/>
    <p:sldId id="277" r:id="rId13"/>
    <p:sldId id="278" r:id="rId14"/>
    <p:sldId id="279" r:id="rId15"/>
    <p:sldId id="280" r:id="rId16"/>
    <p:sldId id="281" r:id="rId17"/>
    <p:sldId id="282" r:id="rId18"/>
    <p:sldId id="283" r:id="rId19"/>
    <p:sldId id="284" r:id="rId20"/>
    <p:sldId id="285" r:id="rId21"/>
    <p:sldId id="286" r:id="rId22"/>
    <p:sldId id="287" r:id="rId23"/>
    <p:sldId id="288" r:id="rId24"/>
    <p:sldId id="289" r:id="rId25"/>
    <p:sldId id="290" r:id="rId26"/>
    <p:sldId id="291" r:id="rId27"/>
    <p:sldId id="292" r:id="rId28"/>
    <p:sldId id="293" r:id="rId29"/>
    <p:sldId id="294" r:id="rId30"/>
    <p:sldId id="295" r:id="rId31"/>
    <p:sldId id="296" r:id="rId32"/>
    <p:sldId id="297" r:id="rId33"/>
    <p:sldId id="298" r:id="rId34"/>
    <p:sldId id="299" r:id="rId35"/>
    <p:sldId id="300" r:id="rId36"/>
    <p:sldId id="301" r:id="rId37"/>
    <p:sldId id="302" r:id="rId38"/>
    <p:sldId id="303" r:id="rId39"/>
    <p:sldId id="304" r:id="rId40"/>
    <p:sldId id="305" r:id="rId41"/>
    <p:sldId id="306" r:id="rId42"/>
    <p:sldId id="307" r:id="rId43"/>
    <p:sldId id="308" r:id="rId44"/>
    <p:sldId id="309" r:id="rId45"/>
    <p:sldId id="310" r:id="rId46"/>
    <p:sldId id="311" r:id="rId47"/>
    <p:sldId id="312" r:id="rId48"/>
    <p:sldId id="313" r:id="rId4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93B89E2-653E-4CAC-8E56-1E169902945D}">
  <a:tblStyle styleId="{E93B89E2-653E-4CAC-8E56-1E169902945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7" d="100"/>
          <a:sy n="97" d="100"/>
        </p:scale>
        <p:origin x="196" y="64"/>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notesMaster" Target="notesMasters/notesMaster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heme" Target="theme/theme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1"/>
        <p:cNvGrpSpPr/>
        <p:nvPr/>
      </p:nvGrpSpPr>
      <p:grpSpPr>
        <a:xfrm>
          <a:off x="0" y="0"/>
          <a:ext cx="0" cy="0"/>
          <a:chOff x="0" y="0"/>
          <a:chExt cx="0" cy="0"/>
        </a:xfrm>
      </p:grpSpPr>
      <p:sp>
        <p:nvSpPr>
          <p:cNvPr id="13922" name="Google Shape;13922;g11df173cbf5_1_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23" name="Google Shape;13923;g11df173cbf5_1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AutoNum type="arabicPeriod"/>
            </a:pPr>
            <a:r>
              <a:rPr lang="ja" sz="1600"/>
              <a:t>今日の授業のテーマ：情報化した社会について</a:t>
            </a:r>
            <a:endParaRPr sz="1600"/>
          </a:p>
          <a:p>
            <a:pPr marL="457200" lvl="0" indent="-330200" algn="l" rtl="0">
              <a:spcBef>
                <a:spcPts val="0"/>
              </a:spcBef>
              <a:spcAft>
                <a:spcPts val="0"/>
              </a:spcAft>
              <a:buSzPts val="1600"/>
              <a:buAutoNum type="arabicPeriod"/>
            </a:pPr>
            <a:r>
              <a:rPr lang="ja" sz="1600">
                <a:solidFill>
                  <a:schemeClr val="dk1"/>
                </a:solidFill>
              </a:rPr>
              <a:t>テーマへの導入：「情報社会」って聞いたことあるかな？「情報社会」から連想する言葉やイメージって何かあるかな？</a:t>
            </a:r>
            <a:endParaRPr sz="1600">
              <a:solidFill>
                <a:schemeClr val="dk1"/>
              </a:solidFill>
            </a:endParaRPr>
          </a:p>
          <a:p>
            <a:pPr marL="914400" lvl="1" indent="-330200" algn="l" rtl="0">
              <a:spcBef>
                <a:spcPts val="0"/>
              </a:spcBef>
              <a:spcAft>
                <a:spcPts val="0"/>
              </a:spcAft>
              <a:buClr>
                <a:schemeClr val="dk1"/>
              </a:buClr>
              <a:buSzPts val="1600"/>
              <a:buAutoNum type="alphaLcPeriod"/>
            </a:pPr>
            <a:r>
              <a:rPr lang="ja" sz="1600">
                <a:solidFill>
                  <a:schemeClr val="dk1"/>
                </a:solidFill>
              </a:rPr>
              <a:t>「コンピュータ」「スマートフォン」「インターネット」といった言葉に持っていけるとよさそうです</a:t>
            </a:r>
            <a:endParaRPr sz="1600">
              <a:solidFill>
                <a:schemeClr val="dk1"/>
              </a:solidFill>
            </a:endParaRPr>
          </a:p>
          <a:p>
            <a:pPr marL="0" lvl="0" indent="0" algn="l" rtl="0">
              <a:spcBef>
                <a:spcPts val="0"/>
              </a:spcBef>
              <a:spcAft>
                <a:spcPts val="0"/>
              </a:spcAft>
              <a:buNone/>
            </a:pPr>
            <a:r>
              <a:rPr lang="ja" sz="1600">
                <a:solidFill>
                  <a:schemeClr val="dk1"/>
                </a:solidFill>
              </a:rPr>
              <a:t>—-------</a:t>
            </a:r>
            <a:endParaRPr sz="1600">
              <a:solidFill>
                <a:schemeClr val="dk1"/>
              </a:solidFill>
            </a:endParaRPr>
          </a:p>
          <a:p>
            <a:pPr marL="0" lvl="0" indent="0" algn="l" rtl="0">
              <a:spcBef>
                <a:spcPts val="0"/>
              </a:spcBef>
              <a:spcAft>
                <a:spcPts val="0"/>
              </a:spcAft>
              <a:buNone/>
            </a:pPr>
            <a:r>
              <a:rPr lang="ja" sz="1600">
                <a:solidFill>
                  <a:schemeClr val="dk1"/>
                </a:solidFill>
                <a:highlight>
                  <a:srgbClr val="FFFFFF"/>
                </a:highlight>
              </a:rPr>
              <a:t>社会 ＝「私たちの生活」「人間の共同生活」のように、</a:t>
            </a:r>
            <a:endParaRPr sz="1600">
              <a:solidFill>
                <a:schemeClr val="dk1"/>
              </a:solidFill>
              <a:highlight>
                <a:srgbClr val="FFFFFF"/>
              </a:highlight>
            </a:endParaRPr>
          </a:p>
          <a:p>
            <a:pPr marL="0" lvl="0" indent="0" algn="l" rtl="0">
              <a:spcBef>
                <a:spcPts val="0"/>
              </a:spcBef>
              <a:spcAft>
                <a:spcPts val="0"/>
              </a:spcAft>
              <a:buNone/>
            </a:pPr>
            <a:r>
              <a:rPr lang="ja" sz="1600">
                <a:solidFill>
                  <a:schemeClr val="dk1"/>
                </a:solidFill>
                <a:highlight>
                  <a:srgbClr val="FFFFFF"/>
                </a:highlight>
              </a:rPr>
              <a:t>自分たちにも関係のあることだと実感しやすい言葉に置き換えて考えても良さそうです</a:t>
            </a:r>
            <a:endParaRPr sz="160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85"/>
        <p:cNvGrpSpPr/>
        <p:nvPr/>
      </p:nvGrpSpPr>
      <p:grpSpPr>
        <a:xfrm>
          <a:off x="0" y="0"/>
          <a:ext cx="0" cy="0"/>
          <a:chOff x="0" y="0"/>
          <a:chExt cx="0" cy="0"/>
        </a:xfrm>
      </p:grpSpPr>
      <p:sp>
        <p:nvSpPr>
          <p:cNvPr id="14186" name="Google Shape;14186;g11ea1b53830_4_1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7" name="Google Shape;14187;g11ea1b53830_4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600">
              <a:solidFill>
                <a:schemeClr val="dk1"/>
              </a:solidFill>
              <a:highlight>
                <a:srgbClr val="FFFFFF"/>
              </a:highlight>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7"/>
        <p:cNvGrpSpPr/>
        <p:nvPr/>
      </p:nvGrpSpPr>
      <p:grpSpPr>
        <a:xfrm>
          <a:off x="0" y="0"/>
          <a:ext cx="0" cy="0"/>
          <a:chOff x="0" y="0"/>
          <a:chExt cx="0" cy="0"/>
        </a:xfrm>
      </p:grpSpPr>
      <p:sp>
        <p:nvSpPr>
          <p:cNvPr id="14208" name="Google Shape;14208;g11e8af9eaeb_0_6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09" name="Google Shape;14209;g11e8af9eaeb_0_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ja" sz="1600">
                <a:solidFill>
                  <a:schemeClr val="dk1"/>
                </a:solidFill>
                <a:highlight>
                  <a:srgbClr val="FFFFFF"/>
                </a:highlight>
              </a:rPr>
              <a:t>1：情報社会</a:t>
            </a:r>
            <a:endParaRPr sz="1600">
              <a:solidFill>
                <a:schemeClr val="dk1"/>
              </a:solidFill>
              <a:highlight>
                <a:srgbClr val="FFFFFF"/>
              </a:highlight>
            </a:endParaRPr>
          </a:p>
          <a:p>
            <a:pPr marL="0" lvl="0" indent="0" algn="l" rtl="0">
              <a:spcBef>
                <a:spcPts val="0"/>
              </a:spcBef>
              <a:spcAft>
                <a:spcPts val="0"/>
              </a:spcAft>
              <a:buNone/>
            </a:pPr>
            <a:r>
              <a:rPr lang="ja" sz="1600">
                <a:solidFill>
                  <a:schemeClr val="dk1"/>
                </a:solidFill>
                <a:highlight>
                  <a:srgbClr val="FFFFFF"/>
                </a:highlight>
              </a:rPr>
              <a:t>—</a:t>
            </a:r>
            <a:endParaRPr sz="1600">
              <a:solidFill>
                <a:schemeClr val="dk1"/>
              </a:solidFill>
              <a:highlight>
                <a:srgbClr val="FFFFFF"/>
              </a:highlight>
            </a:endParaRPr>
          </a:p>
          <a:p>
            <a:pPr marL="0" lvl="0" indent="0" algn="l" rtl="0">
              <a:spcBef>
                <a:spcPts val="0"/>
              </a:spcBef>
              <a:spcAft>
                <a:spcPts val="0"/>
              </a:spcAft>
              <a:buNone/>
            </a:pPr>
            <a:r>
              <a:rPr lang="ja" sz="1000">
                <a:solidFill>
                  <a:schemeClr val="dk1"/>
                </a:solidFill>
                <a:highlight>
                  <a:srgbClr val="FFFFFF"/>
                </a:highlight>
              </a:rPr>
              <a:t>情報技術の進歩によって生まれた「膨大な情報」によって、</a:t>
            </a:r>
            <a:endParaRPr sz="1000">
              <a:solidFill>
                <a:schemeClr val="dk1"/>
              </a:solidFill>
              <a:highlight>
                <a:srgbClr val="FFFFFF"/>
              </a:highlight>
            </a:endParaRPr>
          </a:p>
          <a:p>
            <a:pPr marL="0" lvl="0" indent="0" algn="l" rtl="0">
              <a:spcBef>
                <a:spcPts val="0"/>
              </a:spcBef>
              <a:spcAft>
                <a:spcPts val="0"/>
              </a:spcAft>
              <a:buNone/>
            </a:pPr>
            <a:r>
              <a:rPr lang="ja" sz="1000">
                <a:solidFill>
                  <a:schemeClr val="dk1"/>
                </a:solidFill>
                <a:highlight>
                  <a:srgbClr val="FFFFFF"/>
                </a:highlight>
              </a:rPr>
              <a:t>私たちの生活や社会がどのように進化していくか学びましょう。</a:t>
            </a:r>
            <a:endParaRPr sz="1600">
              <a:solidFill>
                <a:schemeClr val="dk1"/>
              </a:solidFill>
              <a:highlight>
                <a:srgbClr val="FFFFFF"/>
              </a:highlight>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25"/>
        <p:cNvGrpSpPr/>
        <p:nvPr/>
      </p:nvGrpSpPr>
      <p:grpSpPr>
        <a:xfrm>
          <a:off x="0" y="0"/>
          <a:ext cx="0" cy="0"/>
          <a:chOff x="0" y="0"/>
          <a:chExt cx="0" cy="0"/>
        </a:xfrm>
      </p:grpSpPr>
      <p:sp>
        <p:nvSpPr>
          <p:cNvPr id="14226" name="Google Shape;14226;g11e8af9eaeb_0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27" name="Google Shape;14227;g11e8af9eaeb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2200">
              <a:solidFill>
                <a:schemeClr val="dk1"/>
              </a:solidFill>
              <a:highlight>
                <a:srgbClr val="FFFFFF"/>
              </a:highlight>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6"/>
        <p:cNvGrpSpPr/>
        <p:nvPr/>
      </p:nvGrpSpPr>
      <p:grpSpPr>
        <a:xfrm>
          <a:off x="0" y="0"/>
          <a:ext cx="0" cy="0"/>
          <a:chOff x="0" y="0"/>
          <a:chExt cx="0" cy="0"/>
        </a:xfrm>
      </p:grpSpPr>
      <p:sp>
        <p:nvSpPr>
          <p:cNvPr id="14237" name="Google Shape;14237;g11e8af9eaeb_0_1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38" name="Google Shape;14238;g11e8af9eaeb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2200">
              <a:solidFill>
                <a:schemeClr val="dk1"/>
              </a:solidFill>
              <a:highlight>
                <a:srgbClr val="FFFFFF"/>
              </a:highlight>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46"/>
        <p:cNvGrpSpPr/>
        <p:nvPr/>
      </p:nvGrpSpPr>
      <p:grpSpPr>
        <a:xfrm>
          <a:off x="0" y="0"/>
          <a:ext cx="0" cy="0"/>
          <a:chOff x="0" y="0"/>
          <a:chExt cx="0" cy="0"/>
        </a:xfrm>
      </p:grpSpPr>
      <p:sp>
        <p:nvSpPr>
          <p:cNvPr id="14247" name="Google Shape;14247;g11e8af9eaeb_0_4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48" name="Google Shape;14248;g11e8af9eaeb_0_4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600">
              <a:solidFill>
                <a:schemeClr val="dk1"/>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4"/>
        <p:cNvGrpSpPr/>
        <p:nvPr/>
      </p:nvGrpSpPr>
      <p:grpSpPr>
        <a:xfrm>
          <a:off x="0" y="0"/>
          <a:ext cx="0" cy="0"/>
          <a:chOff x="0" y="0"/>
          <a:chExt cx="0" cy="0"/>
        </a:xfrm>
      </p:grpSpPr>
      <p:sp>
        <p:nvSpPr>
          <p:cNvPr id="14265" name="Google Shape;14265;g11e8af9eaeb_0_4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66" name="Google Shape;14266;g11e8af9eaeb_0_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600">
              <a:solidFill>
                <a:schemeClr val="dk1"/>
              </a:solidFill>
              <a:highlight>
                <a:srgbClr val="FFFFFF"/>
              </a:highlight>
            </a:endParaRPr>
          </a:p>
          <a:p>
            <a:pPr marL="0" lvl="0" indent="0" algn="l" rtl="0">
              <a:spcBef>
                <a:spcPts val="0"/>
              </a:spcBef>
              <a:spcAft>
                <a:spcPts val="0"/>
              </a:spcAft>
              <a:buNone/>
            </a:pPr>
            <a:endParaRPr sz="1600">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2"/>
        <p:cNvGrpSpPr/>
        <p:nvPr/>
      </p:nvGrpSpPr>
      <p:grpSpPr>
        <a:xfrm>
          <a:off x="0" y="0"/>
          <a:ext cx="0" cy="0"/>
          <a:chOff x="0" y="0"/>
          <a:chExt cx="0" cy="0"/>
        </a:xfrm>
      </p:grpSpPr>
      <p:sp>
        <p:nvSpPr>
          <p:cNvPr id="14283" name="Google Shape;14283;g11e8af9eaeb_0_5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4" name="Google Shape;14284;g11e8af9eaeb_0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ja" sz="1600">
                <a:solidFill>
                  <a:schemeClr val="dk1"/>
                </a:solidFill>
                <a:highlight>
                  <a:srgbClr val="FFFFFF"/>
                </a:highlight>
              </a:rPr>
              <a:t>私たちの生活に欠かせないこれらのサービスは、</a:t>
            </a:r>
            <a:endParaRPr sz="1600">
              <a:solidFill>
                <a:schemeClr val="dk1"/>
              </a:solidFill>
              <a:highlight>
                <a:srgbClr val="FFFFFF"/>
              </a:highlight>
            </a:endParaRPr>
          </a:p>
          <a:p>
            <a:pPr marL="0" lvl="0" indent="0" algn="l" rtl="0">
              <a:spcBef>
                <a:spcPts val="0"/>
              </a:spcBef>
              <a:spcAft>
                <a:spcPts val="0"/>
              </a:spcAft>
              <a:buNone/>
            </a:pPr>
            <a:r>
              <a:rPr lang="ja" sz="1600">
                <a:solidFill>
                  <a:schemeClr val="dk1"/>
                </a:solidFill>
                <a:highlight>
                  <a:srgbClr val="FFFFFF"/>
                </a:highlight>
              </a:rPr>
              <a:t>すべて情報をインターネットでやりとりできるようになって生まれたものです。</a:t>
            </a:r>
            <a:endParaRPr sz="1600">
              <a:solidFill>
                <a:schemeClr val="dk1"/>
              </a:solidFill>
              <a:highlight>
                <a:srgbClr val="FFFFFF"/>
              </a:highlight>
            </a:endParaRPr>
          </a:p>
          <a:p>
            <a:pPr marL="0" lvl="0" indent="0" algn="l" rtl="0">
              <a:spcBef>
                <a:spcPts val="0"/>
              </a:spcBef>
              <a:spcAft>
                <a:spcPts val="0"/>
              </a:spcAft>
              <a:buNone/>
            </a:pPr>
            <a:endParaRPr sz="1600">
              <a:solidFill>
                <a:schemeClr val="dk1"/>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1"/>
        <p:cNvGrpSpPr/>
        <p:nvPr/>
      </p:nvGrpSpPr>
      <p:grpSpPr>
        <a:xfrm>
          <a:off x="0" y="0"/>
          <a:ext cx="0" cy="0"/>
          <a:chOff x="0" y="0"/>
          <a:chExt cx="0" cy="0"/>
        </a:xfrm>
      </p:grpSpPr>
      <p:sp>
        <p:nvSpPr>
          <p:cNvPr id="14302" name="Google Shape;14302;g11e8af9eaeb_0_1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3" name="Google Shape;14303;g11e8af9eaeb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ja" sz="1600">
                <a:solidFill>
                  <a:schemeClr val="dk1"/>
                </a:solidFill>
              </a:rPr>
              <a:t>やりとりするデータは膨大です。</a:t>
            </a:r>
            <a:endParaRPr sz="1600">
              <a:solidFill>
                <a:schemeClr val="dk1"/>
              </a:solidFill>
            </a:endParaRPr>
          </a:p>
          <a:p>
            <a:pPr marL="0" lvl="0" indent="0" algn="l" rtl="0">
              <a:spcBef>
                <a:spcPts val="0"/>
              </a:spcBef>
              <a:spcAft>
                <a:spcPts val="0"/>
              </a:spcAft>
              <a:buClr>
                <a:schemeClr val="dk1"/>
              </a:buClr>
              <a:buSzPts val="1100"/>
              <a:buFont typeface="Arial"/>
              <a:buNone/>
            </a:pPr>
            <a:endParaRPr sz="1600">
              <a:solidFill>
                <a:schemeClr val="dk1"/>
              </a:solidFill>
            </a:endParaRPr>
          </a:p>
          <a:p>
            <a:pPr marL="0" lvl="0" indent="0" algn="l" rtl="0">
              <a:spcBef>
                <a:spcPts val="0"/>
              </a:spcBef>
              <a:spcAft>
                <a:spcPts val="0"/>
              </a:spcAft>
              <a:buClr>
                <a:schemeClr val="dk1"/>
              </a:buClr>
              <a:buSzPts val="1100"/>
              <a:buFont typeface="Arial"/>
              <a:buNone/>
            </a:pPr>
            <a:r>
              <a:rPr lang="ja" sz="1600">
                <a:solidFill>
                  <a:schemeClr val="dk1"/>
                </a:solidFill>
              </a:rPr>
              <a:t>ビッグデータの活用方法</a:t>
            </a:r>
            <a:endParaRPr sz="1600">
              <a:solidFill>
                <a:schemeClr val="dk1"/>
              </a:solidFill>
            </a:endParaRPr>
          </a:p>
          <a:p>
            <a:pPr marL="457200" lvl="0" indent="-330200" algn="l" rtl="0">
              <a:spcBef>
                <a:spcPts val="0"/>
              </a:spcBef>
              <a:spcAft>
                <a:spcPts val="0"/>
              </a:spcAft>
              <a:buClr>
                <a:schemeClr val="dk1"/>
              </a:buClr>
              <a:buSzPts val="1600"/>
              <a:buChar char="●"/>
            </a:pPr>
            <a:r>
              <a:rPr lang="ja" sz="1600">
                <a:solidFill>
                  <a:schemeClr val="dk1"/>
                </a:solidFill>
              </a:rPr>
              <a:t>ネットショッピングや、音楽アプリ、動画サービスなどで表示される「おすすめ」は</a:t>
            </a:r>
            <a:br>
              <a:rPr lang="ja" sz="1600">
                <a:solidFill>
                  <a:schemeClr val="dk1"/>
                </a:solidFill>
              </a:rPr>
            </a:br>
            <a:r>
              <a:rPr lang="ja" sz="1600">
                <a:solidFill>
                  <a:schemeClr val="dk1"/>
                </a:solidFill>
              </a:rPr>
              <a:t>サービスを使っているたくさんの人の利用履歴といったデータを使っている</a:t>
            </a:r>
            <a:endParaRPr sz="2200">
              <a:solidFill>
                <a:schemeClr val="dk1"/>
              </a:solidFill>
              <a:highlight>
                <a:srgbClr val="FFFFFF"/>
              </a:highlight>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11"/>
        <p:cNvGrpSpPr/>
        <p:nvPr/>
      </p:nvGrpSpPr>
      <p:grpSpPr>
        <a:xfrm>
          <a:off x="0" y="0"/>
          <a:ext cx="0" cy="0"/>
          <a:chOff x="0" y="0"/>
          <a:chExt cx="0" cy="0"/>
        </a:xfrm>
      </p:grpSpPr>
      <p:sp>
        <p:nvSpPr>
          <p:cNvPr id="14312" name="Google Shape;14312;g11e8af9eaeb_0_1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13" name="Google Shape;14313;g11e8af9eaeb_0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ja" sz="1600">
                <a:solidFill>
                  <a:schemeClr val="dk1"/>
                </a:solidFill>
              </a:rPr>
              <a:t>これから先に起こる変化のヒントになる考え方です。</a:t>
            </a:r>
            <a:endParaRPr sz="1600">
              <a:solidFill>
                <a:schemeClr val="dk1"/>
              </a:solidFill>
            </a:endParaRPr>
          </a:p>
          <a:p>
            <a:pPr marL="0" lvl="0" indent="0" algn="l" rtl="0">
              <a:spcBef>
                <a:spcPts val="0"/>
              </a:spcBef>
              <a:spcAft>
                <a:spcPts val="0"/>
              </a:spcAft>
              <a:buClr>
                <a:schemeClr val="dk1"/>
              </a:buClr>
              <a:buSzPts val="1100"/>
              <a:buFont typeface="Arial"/>
              <a:buNone/>
            </a:pPr>
            <a:endParaRPr sz="1600">
              <a:solidFill>
                <a:schemeClr val="dk1"/>
              </a:solidFill>
            </a:endParaRPr>
          </a:p>
          <a:p>
            <a:pPr marL="0" lvl="0" indent="0" algn="l" rtl="0">
              <a:spcBef>
                <a:spcPts val="0"/>
              </a:spcBef>
              <a:spcAft>
                <a:spcPts val="0"/>
              </a:spcAft>
              <a:buClr>
                <a:schemeClr val="dk1"/>
              </a:buClr>
              <a:buSzPts val="1100"/>
              <a:buFont typeface="Arial"/>
              <a:buNone/>
            </a:pPr>
            <a:r>
              <a:rPr lang="ja" sz="1600">
                <a:solidFill>
                  <a:schemeClr val="dk1"/>
                </a:solidFill>
              </a:rPr>
              <a:t>超スマート社会（Sciety5.0）</a:t>
            </a:r>
            <a:endParaRPr sz="1600">
              <a:solidFill>
                <a:schemeClr val="dk1"/>
              </a:solidFill>
            </a:endParaRPr>
          </a:p>
          <a:p>
            <a:pPr marL="457200" lvl="0" indent="-330200" algn="l" rtl="0">
              <a:spcBef>
                <a:spcPts val="0"/>
              </a:spcBef>
              <a:spcAft>
                <a:spcPts val="0"/>
              </a:spcAft>
              <a:buClr>
                <a:schemeClr val="dk1"/>
              </a:buClr>
              <a:buSzPts val="1600"/>
              <a:buChar char="●"/>
            </a:pPr>
            <a:r>
              <a:rPr lang="ja" sz="1600">
                <a:solidFill>
                  <a:schemeClr val="dk1"/>
                </a:solidFill>
              </a:rPr>
              <a:t>情報社会に続く新たな社会</a:t>
            </a:r>
            <a:endParaRPr sz="1600">
              <a:solidFill>
                <a:schemeClr val="dk1"/>
              </a:solidFill>
            </a:endParaRPr>
          </a:p>
          <a:p>
            <a:pPr marL="457200" lvl="0" indent="-330200" algn="l" rtl="0">
              <a:spcBef>
                <a:spcPts val="0"/>
              </a:spcBef>
              <a:spcAft>
                <a:spcPts val="0"/>
              </a:spcAft>
              <a:buClr>
                <a:schemeClr val="dk1"/>
              </a:buClr>
              <a:buSzPts val="1600"/>
              <a:buChar char="●"/>
            </a:pPr>
            <a:r>
              <a:rPr lang="ja" sz="1600">
                <a:solidFill>
                  <a:schemeClr val="dk1"/>
                </a:solidFill>
              </a:rPr>
              <a:t>AI（人工知能）や、ロボット、メタバース（仮想空間）が私たちの生活の中でもっと当たり前に使われるようになると</a:t>
            </a:r>
            <a:br>
              <a:rPr lang="ja" sz="1600">
                <a:solidFill>
                  <a:schemeClr val="dk1"/>
                </a:solidFill>
              </a:rPr>
            </a:br>
            <a:r>
              <a:rPr lang="ja" sz="1600">
                <a:solidFill>
                  <a:schemeClr val="dk1"/>
                </a:solidFill>
              </a:rPr>
              <a:t>超スマート社会に近づくかも？</a:t>
            </a:r>
            <a:endParaRPr sz="2200">
              <a:solidFill>
                <a:schemeClr val="dk1"/>
              </a:solidFill>
              <a:highlight>
                <a:srgbClr val="FFFFFF"/>
              </a:highlight>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22"/>
        <p:cNvGrpSpPr/>
        <p:nvPr/>
      </p:nvGrpSpPr>
      <p:grpSpPr>
        <a:xfrm>
          <a:off x="0" y="0"/>
          <a:ext cx="0" cy="0"/>
          <a:chOff x="0" y="0"/>
          <a:chExt cx="0" cy="0"/>
        </a:xfrm>
      </p:grpSpPr>
      <p:sp>
        <p:nvSpPr>
          <p:cNvPr id="14323" name="Google Shape;14323;g11e8af9eaeb_0_2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24" name="Google Shape;14324;g11e8af9eaeb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2200">
              <a:solidFill>
                <a:schemeClr val="dk1"/>
              </a:solidFill>
              <a:highlight>
                <a:srgbClr val="FFFFFF"/>
              </a:highlight>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30"/>
        <p:cNvGrpSpPr/>
        <p:nvPr/>
      </p:nvGrpSpPr>
      <p:grpSpPr>
        <a:xfrm>
          <a:off x="0" y="0"/>
          <a:ext cx="0" cy="0"/>
          <a:chOff x="0" y="0"/>
          <a:chExt cx="0" cy="0"/>
        </a:xfrm>
      </p:grpSpPr>
      <p:sp>
        <p:nvSpPr>
          <p:cNvPr id="13931" name="Google Shape;13931;g118c1200714_0_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32" name="Google Shape;13932;g118c1200714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AutoNum type="arabicPeriod"/>
            </a:pPr>
            <a:r>
              <a:rPr lang="ja" sz="1600"/>
              <a:t>問いかけ：</a:t>
            </a:r>
            <a:r>
              <a:rPr lang="ja" sz="1600">
                <a:solidFill>
                  <a:schemeClr val="dk1"/>
                </a:solidFill>
                <a:highlight>
                  <a:srgbClr val="FFFFFF"/>
                </a:highlight>
              </a:rPr>
              <a:t>ネットワーク（インターネット）に繋がることでできることを考えてみよう！</a:t>
            </a:r>
            <a:endParaRPr sz="1600">
              <a:solidFill>
                <a:schemeClr val="dk1"/>
              </a:solidFill>
            </a:endParaRPr>
          </a:p>
          <a:p>
            <a:pPr marL="457200" lvl="0" indent="-330200" algn="l" rtl="0">
              <a:spcBef>
                <a:spcPts val="0"/>
              </a:spcBef>
              <a:spcAft>
                <a:spcPts val="0"/>
              </a:spcAft>
              <a:buSzPts val="1600"/>
              <a:buAutoNum type="arabicPeriod"/>
            </a:pPr>
            <a:r>
              <a:rPr lang="ja" sz="1600"/>
              <a:t>問いかけの補足</a:t>
            </a:r>
            <a:endParaRPr sz="1600"/>
          </a:p>
          <a:p>
            <a:pPr marL="914400" lvl="1" indent="-330200" algn="l" rtl="0">
              <a:spcBef>
                <a:spcPts val="0"/>
              </a:spcBef>
              <a:spcAft>
                <a:spcPts val="0"/>
              </a:spcAft>
              <a:buSzPts val="1600"/>
              <a:buAutoNum type="alphaLcPeriod"/>
            </a:pPr>
            <a:r>
              <a:rPr lang="ja" sz="1600">
                <a:solidFill>
                  <a:schemeClr val="dk1"/>
                </a:solidFill>
                <a:highlight>
                  <a:srgbClr val="FFFFFF"/>
                </a:highlight>
              </a:rPr>
              <a:t>インターネットを使わなくてもできるけど、使うことでより便利になることや、</a:t>
            </a:r>
            <a:br>
              <a:rPr lang="ja" sz="1600">
                <a:solidFill>
                  <a:schemeClr val="dk1"/>
                </a:solidFill>
                <a:highlight>
                  <a:srgbClr val="FFFFFF"/>
                </a:highlight>
              </a:rPr>
            </a:br>
            <a:r>
              <a:rPr lang="ja" sz="1600">
                <a:solidFill>
                  <a:schemeClr val="dk1"/>
                </a:solidFill>
                <a:highlight>
                  <a:srgbClr val="FFFFFF"/>
                </a:highlight>
              </a:rPr>
              <a:t>コンピュータやスマートフォンを使ってよくやることは何かあるかな？</a:t>
            </a:r>
            <a:endParaRPr sz="1600">
              <a:solidFill>
                <a:schemeClr val="dk1"/>
              </a:solidFill>
              <a:highlight>
                <a:srgbClr val="FFFFFF"/>
              </a:highlight>
            </a:endParaRPr>
          </a:p>
          <a:p>
            <a:pPr marL="457200" lvl="0" indent="-330200" algn="l" rtl="0">
              <a:spcBef>
                <a:spcPts val="0"/>
              </a:spcBef>
              <a:spcAft>
                <a:spcPts val="0"/>
              </a:spcAft>
              <a:buSzPts val="1600"/>
              <a:buAutoNum type="arabicPeriod"/>
            </a:pPr>
            <a:r>
              <a:rPr lang="ja" sz="1600"/>
              <a:t>回答が出てきた場合は1つ２つ拾ってあげるとよさそうです</a:t>
            </a:r>
            <a:endParaRPr sz="160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3"/>
        <p:cNvGrpSpPr/>
        <p:nvPr/>
      </p:nvGrpSpPr>
      <p:grpSpPr>
        <a:xfrm>
          <a:off x="0" y="0"/>
          <a:ext cx="0" cy="0"/>
          <a:chOff x="0" y="0"/>
          <a:chExt cx="0" cy="0"/>
        </a:xfrm>
      </p:grpSpPr>
      <p:sp>
        <p:nvSpPr>
          <p:cNvPr id="14334" name="Google Shape;14334;g11e8af9eaeb_0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35" name="Google Shape;14335;g11e8af9eaeb_0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2200">
              <a:solidFill>
                <a:schemeClr val="dk1"/>
              </a:solidFill>
              <a:highlight>
                <a:srgbClr val="FFFFFF"/>
              </a:highlight>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44"/>
        <p:cNvGrpSpPr/>
        <p:nvPr/>
      </p:nvGrpSpPr>
      <p:grpSpPr>
        <a:xfrm>
          <a:off x="0" y="0"/>
          <a:ext cx="0" cy="0"/>
          <a:chOff x="0" y="0"/>
          <a:chExt cx="0" cy="0"/>
        </a:xfrm>
      </p:grpSpPr>
      <p:sp>
        <p:nvSpPr>
          <p:cNvPr id="14345" name="Google Shape;14345;g11ec9d02c39_2_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46" name="Google Shape;14346;g11ec9d02c39_2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53"/>
        <p:cNvGrpSpPr/>
        <p:nvPr/>
      </p:nvGrpSpPr>
      <p:grpSpPr>
        <a:xfrm>
          <a:off x="0" y="0"/>
          <a:ext cx="0" cy="0"/>
          <a:chOff x="0" y="0"/>
          <a:chExt cx="0" cy="0"/>
        </a:xfrm>
      </p:grpSpPr>
      <p:sp>
        <p:nvSpPr>
          <p:cNvPr id="14354" name="Google Shape;14354;g11ec9d02c39_2_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5" name="Google Shape;14355;g11ec9d02c39_2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74"/>
        <p:cNvGrpSpPr/>
        <p:nvPr/>
      </p:nvGrpSpPr>
      <p:grpSpPr>
        <a:xfrm>
          <a:off x="0" y="0"/>
          <a:ext cx="0" cy="0"/>
          <a:chOff x="0" y="0"/>
          <a:chExt cx="0" cy="0"/>
        </a:xfrm>
      </p:grpSpPr>
      <p:sp>
        <p:nvSpPr>
          <p:cNvPr id="14375" name="Google Shape;14375;g11ec9d02c39_2_1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76" name="Google Shape;14376;g11ec9d02c39_2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99"/>
        <p:cNvGrpSpPr/>
        <p:nvPr/>
      </p:nvGrpSpPr>
      <p:grpSpPr>
        <a:xfrm>
          <a:off x="0" y="0"/>
          <a:ext cx="0" cy="0"/>
          <a:chOff x="0" y="0"/>
          <a:chExt cx="0" cy="0"/>
        </a:xfrm>
      </p:grpSpPr>
      <p:sp>
        <p:nvSpPr>
          <p:cNvPr id="14400" name="Google Shape;14400;g11eebd90def_0_11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01" name="Google Shape;14401;g11eebd90def_0_11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7"/>
        <p:cNvGrpSpPr/>
        <p:nvPr/>
      </p:nvGrpSpPr>
      <p:grpSpPr>
        <a:xfrm>
          <a:off x="0" y="0"/>
          <a:ext cx="0" cy="0"/>
          <a:chOff x="0" y="0"/>
          <a:chExt cx="0" cy="0"/>
        </a:xfrm>
      </p:grpSpPr>
      <p:sp>
        <p:nvSpPr>
          <p:cNvPr id="14408" name="Google Shape;14408;g11ec9d02c39_2_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09" name="Google Shape;14409;g11ec9d02c39_2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ja"/>
              <a:t>内閣府の動画</a:t>
            </a:r>
            <a:endParaRPr/>
          </a:p>
          <a:p>
            <a:pPr marL="0" lvl="0" indent="0" algn="l" rtl="0">
              <a:spcBef>
                <a:spcPts val="0"/>
              </a:spcBef>
              <a:spcAft>
                <a:spcPts val="0"/>
              </a:spcAft>
              <a:buClr>
                <a:schemeClr val="dk1"/>
              </a:buClr>
              <a:buSzPts val="1100"/>
              <a:buFont typeface="Arial"/>
              <a:buNone/>
            </a:pPr>
            <a:r>
              <a:rPr lang="ja"/>
              <a:t>http://wwwc.cao.go.jp/lib_006/society5_0/society5_0_mirai1.html</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4"/>
        <p:cNvGrpSpPr/>
        <p:nvPr/>
      </p:nvGrpSpPr>
      <p:grpSpPr>
        <a:xfrm>
          <a:off x="0" y="0"/>
          <a:ext cx="0" cy="0"/>
          <a:chOff x="0" y="0"/>
          <a:chExt cx="0" cy="0"/>
        </a:xfrm>
      </p:grpSpPr>
      <p:sp>
        <p:nvSpPr>
          <p:cNvPr id="14415" name="Google Shape;14415;g11ec9d02c39_2_1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16" name="Google Shape;14416;g11ec9d02c39_2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9"/>
        <p:cNvGrpSpPr/>
        <p:nvPr/>
      </p:nvGrpSpPr>
      <p:grpSpPr>
        <a:xfrm>
          <a:off x="0" y="0"/>
          <a:ext cx="0" cy="0"/>
          <a:chOff x="0" y="0"/>
          <a:chExt cx="0" cy="0"/>
        </a:xfrm>
      </p:grpSpPr>
      <p:sp>
        <p:nvSpPr>
          <p:cNvPr id="14420" name="Google Shape;14420;g11ec9d02c39_2_1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1" name="Google Shape;14421;g11ec9d02c39_2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95"/>
        <p:cNvGrpSpPr/>
        <p:nvPr/>
      </p:nvGrpSpPr>
      <p:grpSpPr>
        <a:xfrm>
          <a:off x="0" y="0"/>
          <a:ext cx="0" cy="0"/>
          <a:chOff x="0" y="0"/>
          <a:chExt cx="0" cy="0"/>
        </a:xfrm>
      </p:grpSpPr>
      <p:sp>
        <p:nvSpPr>
          <p:cNvPr id="14796" name="Google Shape;14796;g11ec9d02c39_2_5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97" name="Google Shape;14797;g11ec9d02c39_2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4"/>
        <p:cNvGrpSpPr/>
        <p:nvPr/>
      </p:nvGrpSpPr>
      <p:grpSpPr>
        <a:xfrm>
          <a:off x="0" y="0"/>
          <a:ext cx="0" cy="0"/>
          <a:chOff x="0" y="0"/>
          <a:chExt cx="0" cy="0"/>
        </a:xfrm>
      </p:grpSpPr>
      <p:sp>
        <p:nvSpPr>
          <p:cNvPr id="14845" name="Google Shape;14845;g11ec9d02c39_2_5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46" name="Google Shape;14846;g11ec9d02c39_2_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42"/>
        <p:cNvGrpSpPr/>
        <p:nvPr/>
      </p:nvGrpSpPr>
      <p:grpSpPr>
        <a:xfrm>
          <a:off x="0" y="0"/>
          <a:ext cx="0" cy="0"/>
          <a:chOff x="0" y="0"/>
          <a:chExt cx="0" cy="0"/>
        </a:xfrm>
      </p:grpSpPr>
      <p:sp>
        <p:nvSpPr>
          <p:cNvPr id="13943" name="Google Shape;13943;g118c1200714_0_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44" name="Google Shape;13944;g118c1200714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ja" sz="1600">
                <a:solidFill>
                  <a:schemeClr val="dk1"/>
                </a:solidFill>
              </a:rPr>
              <a:t>インターネットにつながることで、買い物の方法が変化しました。</a:t>
            </a:r>
            <a:endParaRPr sz="1600">
              <a:solidFill>
                <a:srgbClr val="222222"/>
              </a:solidFill>
              <a:highlight>
                <a:srgbClr val="FFFFFF"/>
              </a:highlight>
            </a:endParaRPr>
          </a:p>
          <a:p>
            <a:pPr marL="0" lvl="0" indent="0" algn="l" rtl="0">
              <a:spcBef>
                <a:spcPts val="0"/>
              </a:spcBef>
              <a:spcAft>
                <a:spcPts val="0"/>
              </a:spcAft>
              <a:buNone/>
            </a:pPr>
            <a:endParaRPr sz="1600">
              <a:solidFill>
                <a:schemeClr val="dk1"/>
              </a:solidFil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57"/>
        <p:cNvGrpSpPr/>
        <p:nvPr/>
      </p:nvGrpSpPr>
      <p:grpSpPr>
        <a:xfrm>
          <a:off x="0" y="0"/>
          <a:ext cx="0" cy="0"/>
          <a:chOff x="0" y="0"/>
          <a:chExt cx="0" cy="0"/>
        </a:xfrm>
      </p:grpSpPr>
      <p:sp>
        <p:nvSpPr>
          <p:cNvPr id="14858" name="Google Shape;14858;g11ec9d02c39_2_5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59" name="Google Shape;14859;g11ec9d02c39_2_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62"/>
        <p:cNvGrpSpPr/>
        <p:nvPr/>
      </p:nvGrpSpPr>
      <p:grpSpPr>
        <a:xfrm>
          <a:off x="0" y="0"/>
          <a:ext cx="0" cy="0"/>
          <a:chOff x="0" y="0"/>
          <a:chExt cx="0" cy="0"/>
        </a:xfrm>
      </p:grpSpPr>
      <p:sp>
        <p:nvSpPr>
          <p:cNvPr id="14863" name="Google Shape;14863;g11ec9d02c39_2_5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64" name="Google Shape;14864;g11ec9d02c39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13"/>
        <p:cNvGrpSpPr/>
        <p:nvPr/>
      </p:nvGrpSpPr>
      <p:grpSpPr>
        <a:xfrm>
          <a:off x="0" y="0"/>
          <a:ext cx="0" cy="0"/>
          <a:chOff x="0" y="0"/>
          <a:chExt cx="0" cy="0"/>
        </a:xfrm>
      </p:grpSpPr>
      <p:sp>
        <p:nvSpPr>
          <p:cNvPr id="14914" name="Google Shape;14914;g11ec9d02c39_2_6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5" name="Google Shape;14915;g11ec9d02c39_2_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9"/>
        <p:cNvGrpSpPr/>
        <p:nvPr/>
      </p:nvGrpSpPr>
      <p:grpSpPr>
        <a:xfrm>
          <a:off x="0" y="0"/>
          <a:ext cx="0" cy="0"/>
          <a:chOff x="0" y="0"/>
          <a:chExt cx="0" cy="0"/>
        </a:xfrm>
      </p:grpSpPr>
      <p:sp>
        <p:nvSpPr>
          <p:cNvPr id="15290" name="Google Shape;15290;g11ec9d02c39_2_10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91" name="Google Shape;15291;g11ec9d02c39_2_1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94"/>
        <p:cNvGrpSpPr/>
        <p:nvPr/>
      </p:nvGrpSpPr>
      <p:grpSpPr>
        <a:xfrm>
          <a:off x="0" y="0"/>
          <a:ext cx="0" cy="0"/>
          <a:chOff x="0" y="0"/>
          <a:chExt cx="0" cy="0"/>
        </a:xfrm>
      </p:grpSpPr>
      <p:sp>
        <p:nvSpPr>
          <p:cNvPr id="15295" name="Google Shape;15295;g11ec9d02c39_2_10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96" name="Google Shape;15296;g11ec9d02c39_2_1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47"/>
        <p:cNvGrpSpPr/>
        <p:nvPr/>
      </p:nvGrpSpPr>
      <p:grpSpPr>
        <a:xfrm>
          <a:off x="0" y="0"/>
          <a:ext cx="0" cy="0"/>
          <a:chOff x="0" y="0"/>
          <a:chExt cx="0" cy="0"/>
        </a:xfrm>
      </p:grpSpPr>
      <p:sp>
        <p:nvSpPr>
          <p:cNvPr id="15348" name="Google Shape;15348;g11ec9d02c39_2_10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49" name="Google Shape;15349;g11ec9d02c39_2_1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52"/>
        <p:cNvGrpSpPr/>
        <p:nvPr/>
      </p:nvGrpSpPr>
      <p:grpSpPr>
        <a:xfrm>
          <a:off x="0" y="0"/>
          <a:ext cx="0" cy="0"/>
          <a:chOff x="0" y="0"/>
          <a:chExt cx="0" cy="0"/>
        </a:xfrm>
      </p:grpSpPr>
      <p:sp>
        <p:nvSpPr>
          <p:cNvPr id="15353" name="Google Shape;15353;g11ec9d02c39_2_10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54" name="Google Shape;15354;g11ec9d02c39_2_1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77"/>
        <p:cNvGrpSpPr/>
        <p:nvPr/>
      </p:nvGrpSpPr>
      <p:grpSpPr>
        <a:xfrm>
          <a:off x="0" y="0"/>
          <a:ext cx="0" cy="0"/>
          <a:chOff x="0" y="0"/>
          <a:chExt cx="0" cy="0"/>
        </a:xfrm>
      </p:grpSpPr>
      <p:sp>
        <p:nvSpPr>
          <p:cNvPr id="15378" name="Google Shape;15378;g11ec9d02c39_2_10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79" name="Google Shape;15379;g11ec9d02c39_2_1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2"/>
        <p:cNvGrpSpPr/>
        <p:nvPr/>
      </p:nvGrpSpPr>
      <p:grpSpPr>
        <a:xfrm>
          <a:off x="0" y="0"/>
          <a:ext cx="0" cy="0"/>
          <a:chOff x="0" y="0"/>
          <a:chExt cx="0" cy="0"/>
        </a:xfrm>
      </p:grpSpPr>
      <p:sp>
        <p:nvSpPr>
          <p:cNvPr id="15403" name="Google Shape;15403;g11ec9d02c39_2_1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04" name="Google Shape;15404;g11ec9d02c39_2_1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36"/>
        <p:cNvGrpSpPr/>
        <p:nvPr/>
      </p:nvGrpSpPr>
      <p:grpSpPr>
        <a:xfrm>
          <a:off x="0" y="0"/>
          <a:ext cx="0" cy="0"/>
          <a:chOff x="0" y="0"/>
          <a:chExt cx="0" cy="0"/>
        </a:xfrm>
      </p:grpSpPr>
      <p:sp>
        <p:nvSpPr>
          <p:cNvPr id="15437" name="Google Shape;15437;g11ec9d02c39_2_11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38" name="Google Shape;15438;g11ec9d02c39_2_1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3"/>
        <p:cNvGrpSpPr/>
        <p:nvPr/>
      </p:nvGrpSpPr>
      <p:grpSpPr>
        <a:xfrm>
          <a:off x="0" y="0"/>
          <a:ext cx="0" cy="0"/>
          <a:chOff x="0" y="0"/>
          <a:chExt cx="0" cy="0"/>
        </a:xfrm>
      </p:grpSpPr>
      <p:sp>
        <p:nvSpPr>
          <p:cNvPr id="13954" name="Google Shape;13954;g11ecced0fc8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5" name="Google Shape;13955;g11ecced0fc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ja" sz="1600">
                <a:solidFill>
                  <a:schemeClr val="dk1"/>
                </a:solidFill>
              </a:rPr>
              <a:t>インターネットにつながることで、ゲームの楽しみ方が変化しました。</a:t>
            </a:r>
            <a:endParaRPr sz="1600">
              <a:solidFill>
                <a:srgbClr val="222222"/>
              </a:solidFill>
              <a:highlight>
                <a:srgbClr val="FFFFFF"/>
              </a:highlight>
            </a:endParaRPr>
          </a:p>
          <a:p>
            <a:pPr marL="0" lvl="0" indent="0" algn="l" rtl="0">
              <a:spcBef>
                <a:spcPts val="0"/>
              </a:spcBef>
              <a:spcAft>
                <a:spcPts val="0"/>
              </a:spcAft>
              <a:buNone/>
            </a:pPr>
            <a:endParaRPr sz="1600">
              <a:solidFill>
                <a:schemeClr val="dk1"/>
              </a:solidFill>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70"/>
        <p:cNvGrpSpPr/>
        <p:nvPr/>
      </p:nvGrpSpPr>
      <p:grpSpPr>
        <a:xfrm>
          <a:off x="0" y="0"/>
          <a:ext cx="0" cy="0"/>
          <a:chOff x="0" y="0"/>
          <a:chExt cx="0" cy="0"/>
        </a:xfrm>
      </p:grpSpPr>
      <p:sp>
        <p:nvSpPr>
          <p:cNvPr id="15471" name="Google Shape;15471;g11ec9d02c39_2_11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72" name="Google Shape;15472;g11ec9d02c39_2_1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00"/>
        <p:cNvGrpSpPr/>
        <p:nvPr/>
      </p:nvGrpSpPr>
      <p:grpSpPr>
        <a:xfrm>
          <a:off x="0" y="0"/>
          <a:ext cx="0" cy="0"/>
          <a:chOff x="0" y="0"/>
          <a:chExt cx="0" cy="0"/>
        </a:xfrm>
      </p:grpSpPr>
      <p:sp>
        <p:nvSpPr>
          <p:cNvPr id="15501" name="Google Shape;15501;g11ec9d02c39_2_12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02" name="Google Shape;15502;g11ec9d02c39_2_1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30"/>
        <p:cNvGrpSpPr/>
        <p:nvPr/>
      </p:nvGrpSpPr>
      <p:grpSpPr>
        <a:xfrm>
          <a:off x="0" y="0"/>
          <a:ext cx="0" cy="0"/>
          <a:chOff x="0" y="0"/>
          <a:chExt cx="0" cy="0"/>
        </a:xfrm>
      </p:grpSpPr>
      <p:sp>
        <p:nvSpPr>
          <p:cNvPr id="15531" name="Google Shape;15531;g11ec9d02c39_2_12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32" name="Google Shape;15532;g11ec9d02c39_2_1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61"/>
        <p:cNvGrpSpPr/>
        <p:nvPr/>
      </p:nvGrpSpPr>
      <p:grpSpPr>
        <a:xfrm>
          <a:off x="0" y="0"/>
          <a:ext cx="0" cy="0"/>
          <a:chOff x="0" y="0"/>
          <a:chExt cx="0" cy="0"/>
        </a:xfrm>
      </p:grpSpPr>
      <p:sp>
        <p:nvSpPr>
          <p:cNvPr id="15562" name="Google Shape;15562;g11ec9d02c39_2_12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63" name="Google Shape;15563;g11ec9d02c39_2_1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92"/>
        <p:cNvGrpSpPr/>
        <p:nvPr/>
      </p:nvGrpSpPr>
      <p:grpSpPr>
        <a:xfrm>
          <a:off x="0" y="0"/>
          <a:ext cx="0" cy="0"/>
          <a:chOff x="0" y="0"/>
          <a:chExt cx="0" cy="0"/>
        </a:xfrm>
      </p:grpSpPr>
      <p:sp>
        <p:nvSpPr>
          <p:cNvPr id="15593" name="Google Shape;15593;g11ec9d02c39_2_13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4" name="Google Shape;15594;g11ec9d02c39_2_1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4"/>
        <p:cNvGrpSpPr/>
        <p:nvPr/>
      </p:nvGrpSpPr>
      <p:grpSpPr>
        <a:xfrm>
          <a:off x="0" y="0"/>
          <a:ext cx="0" cy="0"/>
          <a:chOff x="0" y="0"/>
          <a:chExt cx="0" cy="0"/>
        </a:xfrm>
      </p:grpSpPr>
      <p:sp>
        <p:nvSpPr>
          <p:cNvPr id="15615" name="Google Shape;15615;g11ec9d02c39_2_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16" name="Google Shape;15616;g11ec9d02c39_2_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36"/>
        <p:cNvGrpSpPr/>
        <p:nvPr/>
      </p:nvGrpSpPr>
      <p:grpSpPr>
        <a:xfrm>
          <a:off x="0" y="0"/>
          <a:ext cx="0" cy="0"/>
          <a:chOff x="0" y="0"/>
          <a:chExt cx="0" cy="0"/>
        </a:xfrm>
      </p:grpSpPr>
      <p:sp>
        <p:nvSpPr>
          <p:cNvPr id="15637" name="Google Shape;15637;g11ec9d02c39_2_13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8" name="Google Shape;15638;g11ec9d02c39_2_1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ja"/>
              <a:t>https://www.youtube.com/watch?v=tgZEgEAV0Bk</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43"/>
        <p:cNvGrpSpPr/>
        <p:nvPr/>
      </p:nvGrpSpPr>
      <p:grpSpPr>
        <a:xfrm>
          <a:off x="0" y="0"/>
          <a:ext cx="0" cy="0"/>
          <a:chOff x="0" y="0"/>
          <a:chExt cx="0" cy="0"/>
        </a:xfrm>
      </p:grpSpPr>
      <p:sp>
        <p:nvSpPr>
          <p:cNvPr id="15644" name="Google Shape;15644;g11ec9d02c39_2_13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5" name="Google Shape;15645;g11ec9d02c39_2_1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63"/>
        <p:cNvGrpSpPr/>
        <p:nvPr/>
      </p:nvGrpSpPr>
      <p:grpSpPr>
        <a:xfrm>
          <a:off x="0" y="0"/>
          <a:ext cx="0" cy="0"/>
          <a:chOff x="0" y="0"/>
          <a:chExt cx="0" cy="0"/>
        </a:xfrm>
      </p:grpSpPr>
      <p:sp>
        <p:nvSpPr>
          <p:cNvPr id="13964" name="Google Shape;13964;g11e8af9eaeb_0_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65" name="Google Shape;13965;g11e8af9eaeb_0_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ja" sz="1600"/>
              <a:t>下記は、具体的なサービスや利用例です</a:t>
            </a:r>
            <a:endParaRPr sz="1600"/>
          </a:p>
          <a:p>
            <a:pPr marL="0" lvl="0" indent="0" algn="l" rtl="0">
              <a:spcBef>
                <a:spcPts val="0"/>
              </a:spcBef>
              <a:spcAft>
                <a:spcPts val="0"/>
              </a:spcAft>
              <a:buNone/>
            </a:pPr>
            <a:r>
              <a:rPr lang="ja" sz="1600"/>
              <a:t>1つ1つの説明はしなくても良さそうですが、興味ありそうなテーマがあったら簡単に触れる場合の参考までに</a:t>
            </a:r>
            <a:endParaRPr sz="1600"/>
          </a:p>
          <a:p>
            <a:pPr marL="0" lvl="0" indent="0" algn="l" rtl="0">
              <a:spcBef>
                <a:spcPts val="0"/>
              </a:spcBef>
              <a:spcAft>
                <a:spcPts val="0"/>
              </a:spcAft>
              <a:buNone/>
            </a:pPr>
            <a:r>
              <a:rPr lang="ja" sz="1600"/>
              <a:t>—</a:t>
            </a:r>
            <a:endParaRPr sz="1600"/>
          </a:p>
          <a:p>
            <a:pPr marL="457200" lvl="0" indent="-330200" algn="l" rtl="0">
              <a:spcBef>
                <a:spcPts val="0"/>
              </a:spcBef>
              <a:spcAft>
                <a:spcPts val="0"/>
              </a:spcAft>
              <a:buSzPts val="1600"/>
              <a:buChar char="●"/>
            </a:pPr>
            <a:r>
              <a:rPr lang="ja" sz="1600"/>
              <a:t>ネットショッピング</a:t>
            </a:r>
            <a:endParaRPr sz="1600"/>
          </a:p>
          <a:p>
            <a:pPr marL="914400" lvl="1" indent="-330200" algn="l" rtl="0">
              <a:spcBef>
                <a:spcPts val="0"/>
              </a:spcBef>
              <a:spcAft>
                <a:spcPts val="0"/>
              </a:spcAft>
              <a:buSzPts val="1600"/>
              <a:buChar char="○"/>
            </a:pPr>
            <a:r>
              <a:rPr lang="ja" sz="1600"/>
              <a:t>Amazon、楽天　など</a:t>
            </a:r>
            <a:endParaRPr sz="1600"/>
          </a:p>
          <a:p>
            <a:pPr marL="457200" lvl="0" indent="-330200" algn="l" rtl="0">
              <a:spcBef>
                <a:spcPts val="0"/>
              </a:spcBef>
              <a:spcAft>
                <a:spcPts val="0"/>
              </a:spcAft>
              <a:buSzPts val="1600"/>
              <a:buChar char="●"/>
            </a:pPr>
            <a:r>
              <a:rPr lang="ja" sz="1600"/>
              <a:t>通話・メッセージ</a:t>
            </a:r>
            <a:endParaRPr sz="1600"/>
          </a:p>
          <a:p>
            <a:pPr marL="914400" lvl="1" indent="-330200" algn="l" rtl="0">
              <a:spcBef>
                <a:spcPts val="0"/>
              </a:spcBef>
              <a:spcAft>
                <a:spcPts val="0"/>
              </a:spcAft>
              <a:buSzPts val="1600"/>
              <a:buChar char="○"/>
            </a:pPr>
            <a:r>
              <a:rPr lang="ja" sz="1600"/>
              <a:t>メール、LINE、SNSのダイレクトメール（DM)　など</a:t>
            </a:r>
            <a:endParaRPr sz="1600"/>
          </a:p>
          <a:p>
            <a:pPr marL="457200" lvl="0" indent="-330200" algn="l" rtl="0">
              <a:spcBef>
                <a:spcPts val="0"/>
              </a:spcBef>
              <a:spcAft>
                <a:spcPts val="0"/>
              </a:spcAft>
              <a:buSzPts val="1600"/>
              <a:buChar char="●"/>
            </a:pPr>
            <a:r>
              <a:rPr lang="ja" sz="1600"/>
              <a:t>SNS</a:t>
            </a:r>
            <a:endParaRPr sz="1600"/>
          </a:p>
          <a:p>
            <a:pPr marL="914400" lvl="1" indent="-330200" algn="l" rtl="0">
              <a:spcBef>
                <a:spcPts val="0"/>
              </a:spcBef>
              <a:spcAft>
                <a:spcPts val="0"/>
              </a:spcAft>
              <a:buSzPts val="1600"/>
              <a:buChar char="○"/>
            </a:pPr>
            <a:r>
              <a:rPr lang="ja" sz="1600"/>
              <a:t>Instagram、Twitter、Facebook　など</a:t>
            </a:r>
            <a:endParaRPr sz="1600"/>
          </a:p>
          <a:p>
            <a:pPr marL="457200" lvl="0" indent="-330200" algn="l" rtl="0">
              <a:spcBef>
                <a:spcPts val="0"/>
              </a:spcBef>
              <a:spcAft>
                <a:spcPts val="0"/>
              </a:spcAft>
              <a:buSzPts val="1600"/>
              <a:buChar char="●"/>
            </a:pPr>
            <a:r>
              <a:rPr lang="ja" sz="1600"/>
              <a:t>ICカード</a:t>
            </a:r>
            <a:endParaRPr sz="1600"/>
          </a:p>
          <a:p>
            <a:pPr marL="914400" lvl="1" indent="-330200" algn="l" rtl="0">
              <a:spcBef>
                <a:spcPts val="0"/>
              </a:spcBef>
              <a:spcAft>
                <a:spcPts val="0"/>
              </a:spcAft>
              <a:buSzPts val="1600"/>
              <a:buChar char="○"/>
            </a:pPr>
            <a:r>
              <a:rPr lang="ja" sz="1600"/>
              <a:t>電車などの交通機関の利用、コンビニで買い物　など</a:t>
            </a:r>
            <a:endParaRPr sz="1600"/>
          </a:p>
          <a:p>
            <a:pPr marL="457200" lvl="0" indent="-330200" algn="l" rtl="0">
              <a:spcBef>
                <a:spcPts val="0"/>
              </a:spcBef>
              <a:spcAft>
                <a:spcPts val="0"/>
              </a:spcAft>
              <a:buSzPts val="1600"/>
              <a:buChar char="●"/>
            </a:pPr>
            <a:r>
              <a:rPr lang="ja" sz="1600"/>
              <a:t>音楽アプリ</a:t>
            </a:r>
            <a:endParaRPr sz="1600"/>
          </a:p>
          <a:p>
            <a:pPr marL="914400" lvl="1" indent="-330200" algn="l" rtl="0">
              <a:spcBef>
                <a:spcPts val="0"/>
              </a:spcBef>
              <a:spcAft>
                <a:spcPts val="0"/>
              </a:spcAft>
              <a:buSzPts val="1600"/>
              <a:buChar char="○"/>
            </a:pPr>
            <a:r>
              <a:rPr lang="ja" sz="1600"/>
              <a:t>Apple Music、Spotify　など</a:t>
            </a:r>
            <a:endParaRPr sz="1600"/>
          </a:p>
          <a:p>
            <a:pPr marL="457200" lvl="0" indent="-330200" algn="l" rtl="0">
              <a:spcBef>
                <a:spcPts val="0"/>
              </a:spcBef>
              <a:spcAft>
                <a:spcPts val="0"/>
              </a:spcAft>
              <a:buSzPts val="1600"/>
              <a:buChar char="●"/>
            </a:pPr>
            <a:r>
              <a:rPr lang="ja" sz="1600"/>
              <a:t>動画の視聴・配信</a:t>
            </a:r>
            <a:endParaRPr sz="1600"/>
          </a:p>
          <a:p>
            <a:pPr marL="914400" lvl="1" indent="-330200" algn="l" rtl="0">
              <a:spcBef>
                <a:spcPts val="0"/>
              </a:spcBef>
              <a:spcAft>
                <a:spcPts val="0"/>
              </a:spcAft>
              <a:buSzPts val="1600"/>
              <a:buChar char="○"/>
            </a:pPr>
            <a:r>
              <a:rPr lang="ja" sz="1600"/>
              <a:t>YouTube、 Netflix　など</a:t>
            </a:r>
            <a:endParaRPr sz="1600"/>
          </a:p>
          <a:p>
            <a:pPr marL="457200" lvl="0" indent="-330200" algn="l" rtl="0">
              <a:spcBef>
                <a:spcPts val="0"/>
              </a:spcBef>
              <a:spcAft>
                <a:spcPts val="0"/>
              </a:spcAft>
              <a:buSzPts val="1600"/>
              <a:buChar char="●"/>
            </a:pPr>
            <a:r>
              <a:rPr lang="ja" sz="1600"/>
              <a:t>ゲーム</a:t>
            </a:r>
            <a:endParaRPr sz="1600"/>
          </a:p>
          <a:p>
            <a:pPr marL="914400" lvl="1" indent="-330200" algn="l" rtl="0">
              <a:spcBef>
                <a:spcPts val="0"/>
              </a:spcBef>
              <a:spcAft>
                <a:spcPts val="0"/>
              </a:spcAft>
              <a:buSzPts val="1600"/>
              <a:buChar char="○"/>
            </a:pPr>
            <a:r>
              <a:rPr lang="ja" sz="1600"/>
              <a:t>対戦やチャットができるようなオンラインゲーム（MMORPG）など</a:t>
            </a:r>
            <a:endParaRPr sz="1600"/>
          </a:p>
          <a:p>
            <a:pPr marL="914400" lvl="1" indent="-330200" algn="l" rtl="0">
              <a:spcBef>
                <a:spcPts val="0"/>
              </a:spcBef>
              <a:spcAft>
                <a:spcPts val="0"/>
              </a:spcAft>
              <a:buSzPts val="1600"/>
              <a:buChar char="○"/>
            </a:pPr>
            <a:r>
              <a:rPr lang="ja" sz="1600"/>
              <a:t>「フォートナイト」というオンラインゲーム では、アーティストの米津玄師さんがバーチャルイベントを開催するなど</a:t>
            </a:r>
            <a:endParaRPr sz="1600"/>
          </a:p>
          <a:p>
            <a:pPr marL="457200" lvl="0" indent="-330200" algn="l" rtl="0">
              <a:spcBef>
                <a:spcPts val="0"/>
              </a:spcBef>
              <a:spcAft>
                <a:spcPts val="0"/>
              </a:spcAft>
              <a:buSzPts val="1600"/>
              <a:buChar char="●"/>
            </a:pPr>
            <a:r>
              <a:rPr lang="ja" sz="1600"/>
              <a:t>メタバース</a:t>
            </a:r>
            <a:endParaRPr sz="1600"/>
          </a:p>
          <a:p>
            <a:pPr marL="914400" lvl="1" indent="-330200" algn="l" rtl="0">
              <a:spcBef>
                <a:spcPts val="0"/>
              </a:spcBef>
              <a:spcAft>
                <a:spcPts val="0"/>
              </a:spcAft>
              <a:buSzPts val="1600"/>
              <a:buChar char="○"/>
            </a:pPr>
            <a:r>
              <a:rPr lang="ja" sz="1600"/>
              <a:t>（まだ浸透していないけれど、</a:t>
            </a:r>
            <a:r>
              <a:rPr lang="ja" sz="1600">
                <a:solidFill>
                  <a:schemeClr val="dk1"/>
                </a:solidFill>
              </a:rPr>
              <a:t>情報社会がさらに進化してこんな世界が当たり前になるかも…という先取りの例）</a:t>
            </a:r>
            <a:endParaRPr sz="1600"/>
          </a:p>
          <a:p>
            <a:pPr marL="914400" lvl="1" indent="-330200" algn="l" rtl="0">
              <a:spcBef>
                <a:spcPts val="0"/>
              </a:spcBef>
              <a:spcAft>
                <a:spcPts val="0"/>
              </a:spcAft>
              <a:buSzPts val="1600"/>
              <a:buChar char="○"/>
            </a:pPr>
            <a:r>
              <a:rPr lang="ja" sz="1600"/>
              <a:t>意味：ネット上の仮想空間やサービスのこと</a:t>
            </a:r>
            <a:endParaRPr sz="1600"/>
          </a:p>
          <a:p>
            <a:pPr marL="1371600" lvl="2" indent="-330200" algn="l" rtl="0">
              <a:spcBef>
                <a:spcPts val="0"/>
              </a:spcBef>
              <a:spcAft>
                <a:spcPts val="0"/>
              </a:spcAft>
              <a:buSzPts val="1600"/>
              <a:buChar char="■"/>
            </a:pPr>
            <a:r>
              <a:rPr lang="ja" sz="1600"/>
              <a:t>AR（拡張現実）・VR（仮想現実）の端末を使い、人々とつながれる</a:t>
            </a:r>
            <a:endParaRPr sz="1600"/>
          </a:p>
          <a:p>
            <a:pPr marL="914400" lvl="1" indent="-330200" algn="l" rtl="0">
              <a:spcBef>
                <a:spcPts val="0"/>
              </a:spcBef>
              <a:spcAft>
                <a:spcPts val="0"/>
              </a:spcAft>
              <a:buSzPts val="1600"/>
              <a:buChar char="○"/>
            </a:pPr>
            <a:r>
              <a:rPr lang="ja" sz="1600"/>
              <a:t>プラットフォーム：</a:t>
            </a:r>
            <a:r>
              <a:rPr lang="ja" sz="1500">
                <a:solidFill>
                  <a:srgbClr val="080133"/>
                </a:solidFill>
              </a:rPr>
              <a:t>cluster（クラスター）など</a:t>
            </a:r>
            <a:endParaRPr sz="1500">
              <a:solidFill>
                <a:srgbClr val="080133"/>
              </a:solidFill>
            </a:endParaRPr>
          </a:p>
          <a:p>
            <a:pPr marL="914400" lvl="1" indent="-323850" algn="l" rtl="0">
              <a:spcBef>
                <a:spcPts val="0"/>
              </a:spcBef>
              <a:spcAft>
                <a:spcPts val="0"/>
              </a:spcAft>
              <a:buClr>
                <a:srgbClr val="080133"/>
              </a:buClr>
              <a:buSzPts val="1500"/>
              <a:buChar char="○"/>
            </a:pPr>
            <a:r>
              <a:rPr lang="ja" sz="1500">
                <a:solidFill>
                  <a:srgbClr val="080133"/>
                </a:solidFill>
              </a:rPr>
              <a:t>イメージ：映画だと</a:t>
            </a:r>
            <a:r>
              <a:rPr lang="ja" sz="1600">
                <a:solidFill>
                  <a:srgbClr val="222222"/>
                </a:solidFill>
                <a:highlight>
                  <a:srgbClr val="FFFFFF"/>
                </a:highlight>
              </a:rPr>
              <a:t>「サマーウォーズ」「竜とそばかすの姫」「ソードアート・オンライン」などの世界観が近い</a:t>
            </a:r>
            <a:endParaRPr sz="1600">
              <a:solidFill>
                <a:srgbClr val="222222"/>
              </a:solidFill>
              <a:highlight>
                <a:srgbClr val="FFFFFF"/>
              </a:highlight>
            </a:endParaRPr>
          </a:p>
          <a:p>
            <a:pPr marL="457200" lvl="0" indent="-330200" algn="l" rtl="0">
              <a:spcBef>
                <a:spcPts val="0"/>
              </a:spcBef>
              <a:spcAft>
                <a:spcPts val="0"/>
              </a:spcAft>
              <a:buClr>
                <a:srgbClr val="222222"/>
              </a:buClr>
              <a:buSzPts val="1600"/>
              <a:buChar char="●"/>
            </a:pPr>
            <a:r>
              <a:rPr lang="ja" sz="1600">
                <a:solidFill>
                  <a:srgbClr val="222222"/>
                </a:solidFill>
                <a:highlight>
                  <a:srgbClr val="FFFFFF"/>
                </a:highlight>
              </a:rPr>
              <a:t>補足</a:t>
            </a:r>
            <a:endParaRPr sz="1600">
              <a:solidFill>
                <a:srgbClr val="222222"/>
              </a:solidFill>
              <a:highlight>
                <a:srgbClr val="FFFFFF"/>
              </a:highlight>
            </a:endParaRPr>
          </a:p>
          <a:p>
            <a:pPr marL="914400" lvl="1" indent="-330200" algn="l" rtl="0">
              <a:spcBef>
                <a:spcPts val="0"/>
              </a:spcBef>
              <a:spcAft>
                <a:spcPts val="0"/>
              </a:spcAft>
              <a:buClr>
                <a:srgbClr val="222222"/>
              </a:buClr>
              <a:buSzPts val="1600"/>
              <a:buChar char="○"/>
            </a:pPr>
            <a:r>
              <a:rPr lang="ja" sz="1600">
                <a:solidFill>
                  <a:schemeClr val="dk1"/>
                </a:solidFill>
                <a:highlight>
                  <a:srgbClr val="FFFFFF"/>
                </a:highlight>
              </a:rPr>
              <a:t>インターネットを使わなくてもできるけど、使うことでより便利になることや</a:t>
            </a:r>
            <a:br>
              <a:rPr lang="ja" sz="1600">
                <a:solidFill>
                  <a:schemeClr val="dk1"/>
                </a:solidFill>
                <a:highlight>
                  <a:srgbClr val="FFFFFF"/>
                </a:highlight>
              </a:rPr>
            </a:br>
            <a:r>
              <a:rPr lang="ja" sz="1600">
                <a:solidFill>
                  <a:schemeClr val="dk1"/>
                </a:solidFill>
                <a:highlight>
                  <a:srgbClr val="FFFFFF"/>
                </a:highlight>
              </a:rPr>
              <a:t>生活の中で使うのが当たり前になっていることもある</a:t>
            </a:r>
            <a:endParaRPr sz="1600">
              <a:solidFill>
                <a:srgbClr val="222222"/>
              </a:solidFill>
              <a:highlight>
                <a:srgbClr val="FFFFFF"/>
              </a:highlight>
            </a:endParaRPr>
          </a:p>
          <a:p>
            <a:pPr marL="0" lvl="0" indent="0" algn="l" rtl="0">
              <a:spcBef>
                <a:spcPts val="0"/>
              </a:spcBef>
              <a:spcAft>
                <a:spcPts val="0"/>
              </a:spcAft>
              <a:buNone/>
            </a:pPr>
            <a:endParaRPr sz="1600">
              <a:solidFill>
                <a:schemeClr val="dk1"/>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0"/>
        <p:cNvGrpSpPr/>
        <p:nvPr/>
      </p:nvGrpSpPr>
      <p:grpSpPr>
        <a:xfrm>
          <a:off x="0" y="0"/>
          <a:ext cx="0" cy="0"/>
          <a:chOff x="0" y="0"/>
          <a:chExt cx="0" cy="0"/>
        </a:xfrm>
      </p:grpSpPr>
      <p:sp>
        <p:nvSpPr>
          <p:cNvPr id="13981" name="Google Shape;13981;g11e8af9eaeb_0_3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82" name="Google Shape;13982;g11e8af9eaeb_0_3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ja" sz="1600">
                <a:solidFill>
                  <a:schemeClr val="dk1"/>
                </a:solidFill>
                <a:highlight>
                  <a:srgbClr val="FFFFFF"/>
                </a:highlight>
              </a:rPr>
              <a:t>インターネットを使わなくてもできるけど、使うことでより便利になったり、</a:t>
            </a:r>
            <a:endParaRPr sz="1600">
              <a:solidFill>
                <a:schemeClr val="dk1"/>
              </a:solidFill>
              <a:highlight>
                <a:srgbClr val="FFFFFF"/>
              </a:highlight>
            </a:endParaRPr>
          </a:p>
          <a:p>
            <a:pPr marL="0" lvl="0" indent="0" algn="l" rtl="0">
              <a:spcBef>
                <a:spcPts val="0"/>
              </a:spcBef>
              <a:spcAft>
                <a:spcPts val="0"/>
              </a:spcAft>
              <a:buNone/>
            </a:pPr>
            <a:r>
              <a:rPr lang="ja" sz="1600">
                <a:solidFill>
                  <a:schemeClr val="dk1"/>
                </a:solidFill>
                <a:highlight>
                  <a:srgbClr val="FFFFFF"/>
                </a:highlight>
              </a:rPr>
              <a:t>生活の中で使うのが当たり前になっているサービスが多いです。</a:t>
            </a:r>
            <a:endParaRPr sz="1600">
              <a:solidFill>
                <a:schemeClr val="dk1"/>
              </a:solidFill>
              <a:highlight>
                <a:srgbClr val="FFFFFF"/>
              </a:highlight>
            </a:endParaRPr>
          </a:p>
          <a:p>
            <a:pPr marL="0" lvl="0" indent="0" algn="l" rtl="0">
              <a:spcBef>
                <a:spcPts val="0"/>
              </a:spcBef>
              <a:spcAft>
                <a:spcPts val="0"/>
              </a:spcAft>
              <a:buNone/>
            </a:pPr>
            <a:endParaRPr sz="1600">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98"/>
        <p:cNvGrpSpPr/>
        <p:nvPr/>
      </p:nvGrpSpPr>
      <p:grpSpPr>
        <a:xfrm>
          <a:off x="0" y="0"/>
          <a:ext cx="0" cy="0"/>
          <a:chOff x="0" y="0"/>
          <a:chExt cx="0" cy="0"/>
        </a:xfrm>
      </p:grpSpPr>
      <p:sp>
        <p:nvSpPr>
          <p:cNvPr id="13999" name="Google Shape;13999;g11d8b889767_4_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0" name="Google Shape;14000;g11d8b889767_4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600">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07"/>
        <p:cNvGrpSpPr/>
        <p:nvPr/>
      </p:nvGrpSpPr>
      <p:grpSpPr>
        <a:xfrm>
          <a:off x="0" y="0"/>
          <a:ext cx="0" cy="0"/>
          <a:chOff x="0" y="0"/>
          <a:chExt cx="0" cy="0"/>
        </a:xfrm>
      </p:grpSpPr>
      <p:sp>
        <p:nvSpPr>
          <p:cNvPr id="14008" name="Google Shape;14008;g11e8af9eaeb_0_4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9" name="Google Shape;14009;g11e8af9eaeb_0_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ja" sz="1600"/>
              <a:t>インターネットの普及により、生活がどんどん便利に変化してきています。</a:t>
            </a:r>
            <a:endParaRPr sz="1600"/>
          </a:p>
          <a:p>
            <a:pPr marL="0" lvl="0" indent="0" algn="l" rtl="0">
              <a:spcBef>
                <a:spcPts val="0"/>
              </a:spcBef>
              <a:spcAft>
                <a:spcPts val="0"/>
              </a:spcAft>
              <a:buNone/>
            </a:pPr>
            <a:r>
              <a:rPr lang="ja" sz="1600"/>
              <a:t>これから先にはどんな変化があるのでしょうか？</a:t>
            </a:r>
            <a:endParaRPr sz="1600"/>
          </a:p>
          <a:p>
            <a:pPr marL="0" lvl="0" indent="0" algn="l" rtl="0">
              <a:spcBef>
                <a:spcPts val="0"/>
              </a:spcBef>
              <a:spcAft>
                <a:spcPts val="0"/>
              </a:spcAft>
              <a:buNone/>
            </a:pPr>
            <a:r>
              <a:rPr lang="ja" sz="1600"/>
              <a:t>レッスンの中でヒントになる考え方を紹介しています。</a:t>
            </a:r>
            <a:endParaRPr sz="1600"/>
          </a:p>
          <a:p>
            <a:pPr marL="0" lvl="0" indent="0" algn="l" rtl="0">
              <a:spcBef>
                <a:spcPts val="0"/>
              </a:spcBef>
              <a:spcAft>
                <a:spcPts val="0"/>
              </a:spcAft>
              <a:buNone/>
            </a:pPr>
            <a:r>
              <a:rPr lang="ja" sz="1600"/>
              <a:t>まずは、ライフイズテックレッスンを使って</a:t>
            </a:r>
            <a:endParaRPr sz="160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1"/>
        <p:cNvGrpSpPr/>
        <p:nvPr/>
      </p:nvGrpSpPr>
      <p:grpSpPr>
        <a:xfrm>
          <a:off x="0" y="0"/>
          <a:ext cx="0" cy="0"/>
          <a:chOff x="0" y="0"/>
          <a:chExt cx="0" cy="0"/>
        </a:xfrm>
      </p:grpSpPr>
      <p:sp>
        <p:nvSpPr>
          <p:cNvPr id="14172" name="Google Shape;14172;g11ea1b53830_4_1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3" name="Google Shape;14173;g11ea1b53830_4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600">
              <a:solidFill>
                <a:schemeClr val="dk1"/>
              </a:solidFill>
              <a:highlight>
                <a:srgbClr val="FFFFFF"/>
              </a:highlight>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jp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jp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7.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jp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7.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12.jp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3.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7.png"/></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5.jp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3.jp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jp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jp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3.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7.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3.jp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jp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5.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7.png"/></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jp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jp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1.jpg"/><Relationship Id="rId7" Type="http://schemas.openxmlformats.org/officeDocument/2006/relationships/image" Target="../media/image7.png"/><Relationship Id="rId2" Type="http://schemas.openxmlformats.org/officeDocument/2006/relationships/image" Target="../media/image10.jpg"/><Relationship Id="rId1" Type="http://schemas.openxmlformats.org/officeDocument/2006/relationships/slideMaster" Target="../slideMasters/slideMaster2.xml"/><Relationship Id="rId6" Type="http://schemas.openxmlformats.org/officeDocument/2006/relationships/hyperlink" Target="http://bit.ly/2TtBDfr" TargetMode="External"/><Relationship Id="rId5" Type="http://schemas.openxmlformats.org/officeDocument/2006/relationships/hyperlink" Target="http://bit.ly/2TyoMsr" TargetMode="External"/><Relationship Id="rId4" Type="http://schemas.openxmlformats.org/officeDocument/2006/relationships/hyperlink" Target="http://bit.ly/2Tynxth" TargetMode="Externa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a:spcBef>
                <a:spcPts val="0"/>
              </a:spcBef>
              <a:spcAft>
                <a:spcPts val="0"/>
              </a:spcAft>
              <a:buSzPts val="4500"/>
              <a:buFont typeface="HiraMaruProN-W4"/>
              <a:buNone/>
              <a:defRPr sz="4500">
                <a:latin typeface="HiraMaruProN-W4"/>
                <a:ea typeface="HiraMaruProN-W4"/>
                <a:cs typeface="HiraMaruProN-W4"/>
                <a:sym typeface="HiraMaruProN-W4"/>
              </a:defRPr>
            </a:lvl1pPr>
            <a:lvl2pPr lvl="1" algn="ctr">
              <a:spcBef>
                <a:spcPts val="0"/>
              </a:spcBef>
              <a:spcAft>
                <a:spcPts val="0"/>
              </a:spcAft>
              <a:buSzPts val="4500"/>
              <a:buFont typeface="HiraMaruProN-W4"/>
              <a:buNone/>
              <a:defRPr sz="4500">
                <a:latin typeface="HiraMaruProN-W4"/>
                <a:ea typeface="HiraMaruProN-W4"/>
                <a:cs typeface="HiraMaruProN-W4"/>
                <a:sym typeface="HiraMaruProN-W4"/>
              </a:defRPr>
            </a:lvl2pPr>
            <a:lvl3pPr lvl="2" algn="ctr">
              <a:spcBef>
                <a:spcPts val="0"/>
              </a:spcBef>
              <a:spcAft>
                <a:spcPts val="0"/>
              </a:spcAft>
              <a:buSzPts val="4500"/>
              <a:buFont typeface="HiraMaruProN-W4"/>
              <a:buNone/>
              <a:defRPr sz="4500">
                <a:latin typeface="HiraMaruProN-W4"/>
                <a:ea typeface="HiraMaruProN-W4"/>
                <a:cs typeface="HiraMaruProN-W4"/>
                <a:sym typeface="HiraMaruProN-W4"/>
              </a:defRPr>
            </a:lvl3pPr>
            <a:lvl4pPr lvl="3" algn="ctr">
              <a:spcBef>
                <a:spcPts val="0"/>
              </a:spcBef>
              <a:spcAft>
                <a:spcPts val="0"/>
              </a:spcAft>
              <a:buSzPts val="4500"/>
              <a:buFont typeface="HiraMaruProN-W4"/>
              <a:buNone/>
              <a:defRPr sz="4500">
                <a:latin typeface="HiraMaruProN-W4"/>
                <a:ea typeface="HiraMaruProN-W4"/>
                <a:cs typeface="HiraMaruProN-W4"/>
                <a:sym typeface="HiraMaruProN-W4"/>
              </a:defRPr>
            </a:lvl4pPr>
            <a:lvl5pPr lvl="4" algn="ctr">
              <a:spcBef>
                <a:spcPts val="0"/>
              </a:spcBef>
              <a:spcAft>
                <a:spcPts val="0"/>
              </a:spcAft>
              <a:buSzPts val="4500"/>
              <a:buFont typeface="HiraMaruProN-W4"/>
              <a:buNone/>
              <a:defRPr sz="4500">
                <a:latin typeface="HiraMaruProN-W4"/>
                <a:ea typeface="HiraMaruProN-W4"/>
                <a:cs typeface="HiraMaruProN-W4"/>
                <a:sym typeface="HiraMaruProN-W4"/>
              </a:defRPr>
            </a:lvl5pPr>
            <a:lvl6pPr lvl="5" algn="ctr">
              <a:spcBef>
                <a:spcPts val="0"/>
              </a:spcBef>
              <a:spcAft>
                <a:spcPts val="0"/>
              </a:spcAft>
              <a:buSzPts val="4500"/>
              <a:buFont typeface="HiraMaruProN-W4"/>
              <a:buNone/>
              <a:defRPr sz="4500">
                <a:latin typeface="HiraMaruProN-W4"/>
                <a:ea typeface="HiraMaruProN-W4"/>
                <a:cs typeface="HiraMaruProN-W4"/>
                <a:sym typeface="HiraMaruProN-W4"/>
              </a:defRPr>
            </a:lvl6pPr>
            <a:lvl7pPr lvl="6" algn="ctr">
              <a:spcBef>
                <a:spcPts val="0"/>
              </a:spcBef>
              <a:spcAft>
                <a:spcPts val="0"/>
              </a:spcAft>
              <a:buSzPts val="4500"/>
              <a:buFont typeface="HiraMaruProN-W4"/>
              <a:buNone/>
              <a:defRPr sz="4500">
                <a:latin typeface="HiraMaruProN-W4"/>
                <a:ea typeface="HiraMaruProN-W4"/>
                <a:cs typeface="HiraMaruProN-W4"/>
                <a:sym typeface="HiraMaruProN-W4"/>
              </a:defRPr>
            </a:lvl7pPr>
            <a:lvl8pPr lvl="7" algn="ctr">
              <a:spcBef>
                <a:spcPts val="0"/>
              </a:spcBef>
              <a:spcAft>
                <a:spcPts val="0"/>
              </a:spcAft>
              <a:buSzPts val="4500"/>
              <a:buFont typeface="HiraMaruProN-W4"/>
              <a:buNone/>
              <a:defRPr sz="4500">
                <a:latin typeface="HiraMaruProN-W4"/>
                <a:ea typeface="HiraMaruProN-W4"/>
                <a:cs typeface="HiraMaruProN-W4"/>
                <a:sym typeface="HiraMaruProN-W4"/>
              </a:defRPr>
            </a:lvl8pPr>
            <a:lvl9pPr lvl="8" algn="ctr">
              <a:spcBef>
                <a:spcPts val="0"/>
              </a:spcBef>
              <a:spcAft>
                <a:spcPts val="0"/>
              </a:spcAft>
              <a:buSzPts val="4500"/>
              <a:buFont typeface="HiraMaruProN-W4"/>
              <a:buNone/>
              <a:defRPr sz="4500">
                <a:latin typeface="HiraMaruProN-W4"/>
                <a:ea typeface="HiraMaruProN-W4"/>
                <a:cs typeface="HiraMaruProN-W4"/>
                <a:sym typeface="HiraMaruProN-W4"/>
              </a:defRPr>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1pPr>
            <a:lvl2pPr lvl="1" algn="ctr">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2pPr>
            <a:lvl3pPr lvl="2" algn="ctr">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3pPr>
            <a:lvl4pPr lvl="3" algn="ctr">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4pPr>
            <a:lvl5pPr lvl="4" algn="ctr">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5pPr>
            <a:lvl6pPr lvl="5" algn="ctr">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6pPr>
            <a:lvl7pPr lvl="6" algn="ctr">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7pPr>
            <a:lvl8pPr lvl="7" algn="ctr">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8pPr>
            <a:lvl9pPr lvl="8" algn="ctr">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pic>
        <p:nvPicPr>
          <p:cNvPr id="13" name="Google Shape;13;p2"/>
          <p:cNvPicPr preferRelativeResize="0"/>
          <p:nvPr/>
        </p:nvPicPr>
        <p:blipFill rotWithShape="1">
          <a:blip r:embed="rId2">
            <a:alphaModFix/>
          </a:blip>
          <a:srcRect l="3022" t="27132" r="2824" b="22769"/>
          <a:stretch/>
        </p:blipFill>
        <p:spPr>
          <a:xfrm>
            <a:off x="-22459" y="-6116"/>
            <a:ext cx="9201150" cy="139700"/>
          </a:xfrm>
          <a:prstGeom prst="rect">
            <a:avLst/>
          </a:prstGeom>
          <a:noFill/>
          <a:ln>
            <a:noFill/>
          </a:ln>
        </p:spPr>
      </p:pic>
      <p:pic>
        <p:nvPicPr>
          <p:cNvPr id="14" name="Google Shape;14;p2"/>
          <p:cNvPicPr preferRelativeResize="0"/>
          <p:nvPr/>
        </p:nvPicPr>
        <p:blipFill rotWithShape="1">
          <a:blip r:embed="rId2">
            <a:alphaModFix/>
          </a:blip>
          <a:srcRect l="3022" t="27132" r="2824" b="22769"/>
          <a:stretch/>
        </p:blipFill>
        <p:spPr>
          <a:xfrm rot="10800000">
            <a:off x="-28575" y="5009916"/>
            <a:ext cx="9201150" cy="139700"/>
          </a:xfrm>
          <a:prstGeom prst="rect">
            <a:avLst/>
          </a:prstGeom>
          <a:noFill/>
          <a:ln>
            <a:noFill/>
          </a:ln>
        </p:spPr>
      </p:pic>
      <p:pic>
        <p:nvPicPr>
          <p:cNvPr id="15" name="Google Shape;15;p2"/>
          <p:cNvPicPr preferRelativeResize="0"/>
          <p:nvPr/>
        </p:nvPicPr>
        <p:blipFill>
          <a:blip r:embed="rId3">
            <a:alphaModFix/>
          </a:blip>
          <a:stretch>
            <a:fillRect/>
          </a:stretch>
        </p:blipFill>
        <p:spPr>
          <a:xfrm>
            <a:off x="7986954" y="4552950"/>
            <a:ext cx="1014171" cy="314400"/>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0"/>
        <p:cNvGrpSpPr/>
        <p:nvPr/>
      </p:nvGrpSpPr>
      <p:grpSpPr>
        <a:xfrm>
          <a:off x="0" y="0"/>
          <a:ext cx="0" cy="0"/>
          <a:chOff x="0" y="0"/>
          <a:chExt cx="0" cy="0"/>
        </a:xfrm>
      </p:grpSpPr>
      <p:sp>
        <p:nvSpPr>
          <p:cNvPr id="51" name="Google Shape;51;p11"/>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52" name="Google Shape;52;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3"/>
        <p:cNvGrpSpPr/>
        <p:nvPr/>
      </p:nvGrpSpPr>
      <p:grpSpPr>
        <a:xfrm>
          <a:off x="0" y="0"/>
          <a:ext cx="0" cy="0"/>
          <a:chOff x="0" y="0"/>
          <a:chExt cx="0" cy="0"/>
        </a:xfrm>
      </p:grpSpPr>
      <p:sp>
        <p:nvSpPr>
          <p:cNvPr id="54" name="Google Shape;54;p1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12"/>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56" name="Google Shape;56;p12"/>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57" name="Google Shape;57;p12"/>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58" name="Google Shape;58;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9"/>
        <p:cNvGrpSpPr/>
        <p:nvPr/>
      </p:nvGrpSpPr>
      <p:grpSpPr>
        <a:xfrm>
          <a:off x="0" y="0"/>
          <a:ext cx="0" cy="0"/>
          <a:chOff x="0" y="0"/>
          <a:chExt cx="0" cy="0"/>
        </a:xfrm>
      </p:grpSpPr>
      <p:sp>
        <p:nvSpPr>
          <p:cNvPr id="60" name="Google Shape;60;p13"/>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a:lnSpc>
                <a:spcPct val="100000"/>
              </a:lnSpc>
              <a:spcBef>
                <a:spcPts val="0"/>
              </a:spcBef>
              <a:spcAft>
                <a:spcPts val="0"/>
              </a:spcAft>
              <a:buSzPts val="1800"/>
              <a:buNone/>
              <a:defRPr/>
            </a:lvl1pPr>
          </a:lstStyle>
          <a:p>
            <a:endParaRPr/>
          </a:p>
        </p:txBody>
      </p:sp>
      <p:sp>
        <p:nvSpPr>
          <p:cNvPr id="61" name="Google Shape;61;p1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2"/>
        <p:cNvGrpSpPr/>
        <p:nvPr/>
      </p:nvGrpSpPr>
      <p:grpSpPr>
        <a:xfrm>
          <a:off x="0" y="0"/>
          <a:ext cx="0" cy="0"/>
          <a:chOff x="0" y="0"/>
          <a:chExt cx="0" cy="0"/>
        </a:xfrm>
      </p:grpSpPr>
      <p:sp>
        <p:nvSpPr>
          <p:cNvPr id="63" name="Google Shape;63;p14"/>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4" name="Google Shape;64;p14"/>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65" name="Google Shape;65;p1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
        <p:cNvGrpSpPr/>
        <p:nvPr/>
      </p:nvGrpSpPr>
      <p:grpSpPr>
        <a:xfrm>
          <a:off x="0" y="0"/>
          <a:ext cx="0" cy="0"/>
          <a:chOff x="0" y="0"/>
          <a:chExt cx="0" cy="0"/>
        </a:xfrm>
      </p:grpSpPr>
      <p:sp>
        <p:nvSpPr>
          <p:cNvPr id="67" name="Google Shape;67;p1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セクション ヘッダー 1">
  <p:cSld name="SECTION_HEADER_1">
    <p:spTree>
      <p:nvGrpSpPr>
        <p:cNvPr id="1" name="Shape 68"/>
        <p:cNvGrpSpPr/>
        <p:nvPr/>
      </p:nvGrpSpPr>
      <p:grpSpPr>
        <a:xfrm>
          <a:off x="0" y="0"/>
          <a:ext cx="0" cy="0"/>
          <a:chOff x="0" y="0"/>
          <a:chExt cx="0" cy="0"/>
        </a:xfrm>
      </p:grpSpPr>
      <p:pic>
        <p:nvPicPr>
          <p:cNvPr id="69" name="Google Shape;69;p16"/>
          <p:cNvPicPr preferRelativeResize="0"/>
          <p:nvPr/>
        </p:nvPicPr>
        <p:blipFill>
          <a:blip r:embed="rId2">
            <a:alphaModFix/>
          </a:blip>
          <a:stretch>
            <a:fillRect/>
          </a:stretch>
        </p:blipFill>
        <p:spPr>
          <a:xfrm>
            <a:off x="0" y="0"/>
            <a:ext cx="9144000" cy="5143532"/>
          </a:xfrm>
          <a:prstGeom prst="rect">
            <a:avLst/>
          </a:prstGeom>
          <a:noFill/>
          <a:ln>
            <a:noFill/>
          </a:ln>
        </p:spPr>
      </p:pic>
      <p:sp>
        <p:nvSpPr>
          <p:cNvPr id="70" name="Google Shape;70;p16"/>
          <p:cNvSpPr txBox="1">
            <a:spLocks noGrp="1"/>
          </p:cNvSpPr>
          <p:nvPr>
            <p:ph type="title"/>
          </p:nvPr>
        </p:nvSpPr>
        <p:spPr>
          <a:xfrm>
            <a:off x="720000" y="1763025"/>
            <a:ext cx="4623000" cy="1624500"/>
          </a:xfrm>
          <a:prstGeom prst="rect">
            <a:avLst/>
          </a:prstGeom>
        </p:spPr>
        <p:txBody>
          <a:bodyPr spcFirstLastPara="1" wrap="square" lIns="91425" tIns="91425" rIns="91425" bIns="91425" anchor="ctr" anchorCtr="0">
            <a:normAutofit/>
          </a:bodyPr>
          <a:lstStyle>
            <a:lvl1pPr lvl="0" rtl="0">
              <a:spcBef>
                <a:spcPts val="0"/>
              </a:spcBef>
              <a:spcAft>
                <a:spcPts val="0"/>
              </a:spcAft>
              <a:buSzPts val="3600"/>
              <a:buNone/>
              <a:defRPr sz="4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1" name="Google Shape;71;p16"/>
          <p:cNvSpPr txBox="1">
            <a:spLocks noGrp="1"/>
          </p:cNvSpPr>
          <p:nvPr>
            <p:ph type="title" idx="2" hasCustomPrompt="1"/>
          </p:nvPr>
        </p:nvSpPr>
        <p:spPr>
          <a:xfrm>
            <a:off x="720000" y="815875"/>
            <a:ext cx="1056900" cy="778800"/>
          </a:xfrm>
          <a:prstGeom prst="rect">
            <a:avLst/>
          </a:prstGeom>
          <a:noFill/>
          <a:ln>
            <a:noFill/>
          </a:ln>
        </p:spPr>
        <p:txBody>
          <a:bodyPr spcFirstLastPara="1" wrap="square" lIns="91425" tIns="91425" rIns="91425" bIns="91425" anchor="ctr" anchorCtr="0">
            <a:normAutofit/>
          </a:bodyPr>
          <a:lstStyle>
            <a:lvl1pPr lvl="0" algn="ctr" rtl="0">
              <a:spcBef>
                <a:spcPts val="0"/>
              </a:spcBef>
              <a:spcAft>
                <a:spcPts val="0"/>
              </a:spcAft>
              <a:buSzPts val="6000"/>
              <a:buNone/>
              <a:defRPr sz="4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2" name="Google Shape;72;p16"/>
          <p:cNvSpPr txBox="1">
            <a:spLocks noGrp="1"/>
          </p:cNvSpPr>
          <p:nvPr>
            <p:ph type="subTitle" idx="1"/>
          </p:nvPr>
        </p:nvSpPr>
        <p:spPr>
          <a:xfrm>
            <a:off x="720000" y="3602925"/>
            <a:ext cx="3081000" cy="713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8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3"/>
        <p:cNvGrpSpPr/>
        <p:nvPr/>
      </p:nvGrpSpPr>
      <p:grpSpPr>
        <a:xfrm>
          <a:off x="0" y="0"/>
          <a:ext cx="0" cy="0"/>
          <a:chOff x="0" y="0"/>
          <a:chExt cx="0" cy="0"/>
        </a:xfrm>
      </p:grpSpPr>
      <p:pic>
        <p:nvPicPr>
          <p:cNvPr id="74" name="Google Shape;74;p17"/>
          <p:cNvPicPr preferRelativeResize="0"/>
          <p:nvPr/>
        </p:nvPicPr>
        <p:blipFill>
          <a:blip r:embed="rId2">
            <a:alphaModFix/>
          </a:blip>
          <a:stretch>
            <a:fillRect/>
          </a:stretch>
        </p:blipFill>
        <p:spPr>
          <a:xfrm>
            <a:off x="0" y="0"/>
            <a:ext cx="9144000" cy="5143532"/>
          </a:xfrm>
          <a:prstGeom prst="rect">
            <a:avLst/>
          </a:prstGeom>
          <a:noFill/>
          <a:ln>
            <a:noFill/>
          </a:ln>
        </p:spPr>
      </p:pic>
      <p:sp>
        <p:nvSpPr>
          <p:cNvPr id="75" name="Google Shape;75;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6" name="Google Shape;76;p17"/>
          <p:cNvSpPr txBox="1">
            <a:spLocks noGrp="1"/>
          </p:cNvSpPr>
          <p:nvPr>
            <p:ph type="title" idx="2"/>
          </p:nvPr>
        </p:nvSpPr>
        <p:spPr>
          <a:xfrm>
            <a:off x="1939700" y="1752925"/>
            <a:ext cx="2688300" cy="412500"/>
          </a:xfrm>
          <a:prstGeom prst="rect">
            <a:avLst/>
          </a:prstGeom>
        </p:spPr>
        <p:txBody>
          <a:bodyPr spcFirstLastPara="1" wrap="square" lIns="91425" tIns="91425" rIns="91425" bIns="91425" anchor="ctr" anchorCtr="0">
            <a:norm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7" name="Google Shape;77;p17"/>
          <p:cNvSpPr txBox="1">
            <a:spLocks noGrp="1"/>
          </p:cNvSpPr>
          <p:nvPr>
            <p:ph type="subTitle" idx="1"/>
          </p:nvPr>
        </p:nvSpPr>
        <p:spPr>
          <a:xfrm>
            <a:off x="1939700" y="2165487"/>
            <a:ext cx="2463300" cy="5517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 name="Google Shape;78;p17"/>
          <p:cNvSpPr txBox="1">
            <a:spLocks noGrp="1"/>
          </p:cNvSpPr>
          <p:nvPr>
            <p:ph type="title" idx="3"/>
          </p:nvPr>
        </p:nvSpPr>
        <p:spPr>
          <a:xfrm>
            <a:off x="4515950" y="1752925"/>
            <a:ext cx="2688300" cy="4125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9" name="Google Shape;79;p17"/>
          <p:cNvSpPr txBox="1">
            <a:spLocks noGrp="1"/>
          </p:cNvSpPr>
          <p:nvPr>
            <p:ph type="subTitle" idx="4"/>
          </p:nvPr>
        </p:nvSpPr>
        <p:spPr>
          <a:xfrm>
            <a:off x="4740950" y="2165487"/>
            <a:ext cx="2463300" cy="5517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 name="Google Shape;80;p17"/>
          <p:cNvSpPr txBox="1">
            <a:spLocks noGrp="1"/>
          </p:cNvSpPr>
          <p:nvPr>
            <p:ph type="title" idx="5"/>
          </p:nvPr>
        </p:nvSpPr>
        <p:spPr>
          <a:xfrm>
            <a:off x="1939700" y="3213000"/>
            <a:ext cx="2688300" cy="412500"/>
          </a:xfrm>
          <a:prstGeom prst="rect">
            <a:avLst/>
          </a:prstGeom>
        </p:spPr>
        <p:txBody>
          <a:bodyPr spcFirstLastPara="1" wrap="square" lIns="91425" tIns="91425" rIns="91425" bIns="91425" anchor="ctr" anchorCtr="0">
            <a:norm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1" name="Google Shape;81;p17"/>
          <p:cNvSpPr txBox="1">
            <a:spLocks noGrp="1"/>
          </p:cNvSpPr>
          <p:nvPr>
            <p:ph type="subTitle" idx="6"/>
          </p:nvPr>
        </p:nvSpPr>
        <p:spPr>
          <a:xfrm>
            <a:off x="1939700" y="3625654"/>
            <a:ext cx="2463300" cy="551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 name="Google Shape;82;p17"/>
          <p:cNvSpPr txBox="1">
            <a:spLocks noGrp="1"/>
          </p:cNvSpPr>
          <p:nvPr>
            <p:ph type="title" idx="7"/>
          </p:nvPr>
        </p:nvSpPr>
        <p:spPr>
          <a:xfrm>
            <a:off x="4515950" y="3213000"/>
            <a:ext cx="2688300" cy="4125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3" name="Google Shape;83;p17"/>
          <p:cNvSpPr txBox="1">
            <a:spLocks noGrp="1"/>
          </p:cNvSpPr>
          <p:nvPr>
            <p:ph type="subTitle" idx="8"/>
          </p:nvPr>
        </p:nvSpPr>
        <p:spPr>
          <a:xfrm>
            <a:off x="4740950" y="3625654"/>
            <a:ext cx="2463300" cy="5514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 name="Google Shape;84;p17"/>
          <p:cNvSpPr/>
          <p:nvPr/>
        </p:nvSpPr>
        <p:spPr>
          <a:xfrm rot="5400000">
            <a:off x="8457600" y="1168200"/>
            <a:ext cx="1224600" cy="148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 name="Google Shape;85;p17"/>
          <p:cNvCxnSpPr/>
          <p:nvPr/>
        </p:nvCxnSpPr>
        <p:spPr>
          <a:xfrm flipH="1">
            <a:off x="1160875" y="-113125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86" name="Google Shape;86;p17"/>
          <p:cNvGrpSpPr/>
          <p:nvPr/>
        </p:nvGrpSpPr>
        <p:grpSpPr>
          <a:xfrm>
            <a:off x="6663524" y="4683891"/>
            <a:ext cx="1934189" cy="1818370"/>
            <a:chOff x="1023775" y="238125"/>
            <a:chExt cx="5572425" cy="5238750"/>
          </a:xfrm>
        </p:grpSpPr>
        <p:sp>
          <p:nvSpPr>
            <p:cNvPr id="87" name="Google Shape;87;p17"/>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7"/>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7"/>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7"/>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7"/>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7"/>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7"/>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7"/>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7"/>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7"/>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7"/>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7"/>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7"/>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7"/>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7"/>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7"/>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7"/>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7"/>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7"/>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7"/>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7"/>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7"/>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7"/>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7"/>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7"/>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7"/>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7"/>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7"/>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7"/>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7"/>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7"/>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7"/>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7"/>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7"/>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7"/>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7"/>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7"/>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7"/>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7"/>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7"/>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7"/>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7"/>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7"/>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7"/>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7"/>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7"/>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7"/>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7"/>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7"/>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7"/>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7"/>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7"/>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7"/>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7"/>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7"/>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7"/>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7"/>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7"/>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7"/>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7"/>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7"/>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7"/>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7"/>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7"/>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7"/>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7"/>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7"/>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7"/>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7"/>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7"/>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7"/>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7"/>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7"/>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7"/>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7"/>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7"/>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7"/>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7"/>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7"/>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7"/>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7"/>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7"/>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7"/>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7"/>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7"/>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7"/>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7"/>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7"/>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7"/>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7"/>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7"/>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7"/>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7"/>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7"/>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7"/>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7"/>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7"/>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7"/>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7"/>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7"/>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7"/>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7"/>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7"/>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7"/>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7"/>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7"/>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7"/>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7"/>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7"/>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7"/>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7"/>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7"/>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7"/>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7"/>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7"/>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7"/>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7"/>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7"/>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7"/>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7"/>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7"/>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7"/>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7"/>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7"/>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7"/>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7"/>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7"/>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7"/>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7"/>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7"/>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7"/>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7"/>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7"/>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7"/>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7"/>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7"/>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7"/>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7"/>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7"/>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7"/>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7"/>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7"/>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7"/>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7"/>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7"/>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7"/>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7"/>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7"/>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7"/>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7"/>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7"/>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7"/>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7"/>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7"/>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7"/>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7"/>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7"/>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7"/>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7"/>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7"/>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7"/>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7"/>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7"/>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7"/>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7"/>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7"/>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7"/>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7"/>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7"/>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7"/>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7"/>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7"/>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7"/>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7"/>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7"/>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7"/>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7"/>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7"/>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7"/>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7"/>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7"/>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7"/>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 name="Google Shape;269;p17"/>
          <p:cNvSpPr/>
          <p:nvPr/>
        </p:nvSpPr>
        <p:spPr>
          <a:xfrm>
            <a:off x="8528525" y="-2704075"/>
            <a:ext cx="939600" cy="37218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0" name="Google Shape;270;p17"/>
          <p:cNvCxnSpPr/>
          <p:nvPr/>
        </p:nvCxnSpPr>
        <p:spPr>
          <a:xfrm flipH="1">
            <a:off x="8680500" y="2360600"/>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271" name="Google Shape;271;p17"/>
          <p:cNvSpPr/>
          <p:nvPr/>
        </p:nvSpPr>
        <p:spPr>
          <a:xfrm>
            <a:off x="-540575" y="4227500"/>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 name="Google Shape;272;p17"/>
          <p:cNvGrpSpPr/>
          <p:nvPr/>
        </p:nvGrpSpPr>
        <p:grpSpPr>
          <a:xfrm>
            <a:off x="-1576076" y="-615734"/>
            <a:ext cx="1934189" cy="1818370"/>
            <a:chOff x="1023775" y="238125"/>
            <a:chExt cx="5572425" cy="5238750"/>
          </a:xfrm>
        </p:grpSpPr>
        <p:sp>
          <p:nvSpPr>
            <p:cNvPr id="273" name="Google Shape;273;p17"/>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7"/>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7"/>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7"/>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7"/>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7"/>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7"/>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7"/>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7"/>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7"/>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7"/>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7"/>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7"/>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7"/>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7"/>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7"/>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7"/>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7"/>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7"/>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7"/>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7"/>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7"/>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7"/>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7"/>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7"/>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7"/>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7"/>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7"/>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7"/>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7"/>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7"/>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7"/>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7"/>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7"/>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7"/>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7"/>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7"/>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7"/>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7"/>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7"/>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7"/>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7"/>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7"/>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7"/>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7"/>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7"/>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7"/>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7"/>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7"/>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7"/>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7"/>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7"/>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7"/>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7"/>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7"/>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7"/>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7"/>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7"/>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7"/>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7"/>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7"/>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7"/>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7"/>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7"/>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7"/>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7"/>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7"/>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7"/>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7"/>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7"/>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7"/>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7"/>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7"/>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7"/>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7"/>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7"/>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7"/>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7"/>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7"/>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7"/>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7"/>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7"/>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7"/>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7"/>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7"/>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7"/>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7"/>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7"/>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7"/>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7"/>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7"/>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7"/>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7"/>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7"/>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7"/>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7"/>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7"/>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7"/>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7"/>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7"/>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7"/>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7"/>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7"/>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7"/>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7"/>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7"/>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7"/>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7"/>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7"/>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7"/>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7"/>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7"/>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7"/>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7"/>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7"/>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7"/>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7"/>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7"/>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7"/>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7"/>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7"/>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7"/>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7"/>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7"/>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7"/>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7"/>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7"/>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7"/>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7"/>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7"/>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7"/>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7"/>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7"/>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7"/>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7"/>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7"/>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7"/>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7"/>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7"/>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7"/>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7"/>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7"/>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7"/>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7"/>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7"/>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7"/>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7"/>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7"/>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7"/>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7"/>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7"/>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7"/>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7"/>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7"/>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7"/>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7"/>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7"/>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7"/>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7"/>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7"/>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7"/>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7"/>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7"/>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7"/>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7"/>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7"/>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7"/>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7"/>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7"/>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7"/>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7"/>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7"/>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7"/>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7"/>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7"/>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7"/>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7"/>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7"/>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7"/>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7"/>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7"/>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7"/>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55" name="Google Shape;455;p17"/>
          <p:cNvPicPr preferRelativeResize="0"/>
          <p:nvPr/>
        </p:nvPicPr>
        <p:blipFill rotWithShape="1">
          <a:blip r:embed="rId3">
            <a:alphaModFix/>
          </a:blip>
          <a:srcRect r="68188" b="26454"/>
          <a:stretch/>
        </p:blipFill>
        <p:spPr>
          <a:xfrm rot="7763320">
            <a:off x="7118450" y="-236836"/>
            <a:ext cx="2296203" cy="1576299"/>
          </a:xfrm>
          <a:prstGeom prst="rect">
            <a:avLst/>
          </a:prstGeom>
          <a:noFill/>
          <a:ln>
            <a:noFill/>
          </a:ln>
        </p:spPr>
      </p:pic>
      <p:pic>
        <p:nvPicPr>
          <p:cNvPr id="456" name="Google Shape;456;p17"/>
          <p:cNvPicPr preferRelativeResize="0"/>
          <p:nvPr/>
        </p:nvPicPr>
        <p:blipFill>
          <a:blip r:embed="rId4">
            <a:alphaModFix/>
          </a:blip>
          <a:stretch>
            <a:fillRect/>
          </a:stretch>
        </p:blipFill>
        <p:spPr>
          <a:xfrm rot="-9900012">
            <a:off x="-118404" y="4283617"/>
            <a:ext cx="2661867" cy="1992598"/>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ONE_COLUMN_TEXT_2">
    <p:spTree>
      <p:nvGrpSpPr>
        <p:cNvPr id="1" name="Shape 457"/>
        <p:cNvGrpSpPr/>
        <p:nvPr/>
      </p:nvGrpSpPr>
      <p:grpSpPr>
        <a:xfrm>
          <a:off x="0" y="0"/>
          <a:ext cx="0" cy="0"/>
          <a:chOff x="0" y="0"/>
          <a:chExt cx="0" cy="0"/>
        </a:xfrm>
      </p:grpSpPr>
      <p:pic>
        <p:nvPicPr>
          <p:cNvPr id="458" name="Google Shape;458;p18"/>
          <p:cNvPicPr preferRelativeResize="0"/>
          <p:nvPr/>
        </p:nvPicPr>
        <p:blipFill>
          <a:blip r:embed="rId2">
            <a:alphaModFix/>
          </a:blip>
          <a:stretch>
            <a:fillRect/>
          </a:stretch>
        </p:blipFill>
        <p:spPr>
          <a:xfrm>
            <a:off x="0" y="0"/>
            <a:ext cx="9144000" cy="5143532"/>
          </a:xfrm>
          <a:prstGeom prst="rect">
            <a:avLst/>
          </a:prstGeom>
          <a:noFill/>
          <a:ln>
            <a:noFill/>
          </a:ln>
        </p:spPr>
      </p:pic>
      <p:sp>
        <p:nvSpPr>
          <p:cNvPr id="459" name="Google Shape;459;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0" name="Google Shape;460;p18"/>
          <p:cNvSpPr txBox="1">
            <a:spLocks noGrp="1"/>
          </p:cNvSpPr>
          <p:nvPr>
            <p:ph type="body" idx="1"/>
          </p:nvPr>
        </p:nvSpPr>
        <p:spPr>
          <a:xfrm>
            <a:off x="720000" y="1215750"/>
            <a:ext cx="7704000" cy="3611700"/>
          </a:xfrm>
          <a:prstGeom prst="rect">
            <a:avLst/>
          </a:prstGeom>
        </p:spPr>
        <p:txBody>
          <a:bodyPr spcFirstLastPara="1" wrap="square" lIns="91425" tIns="91425" rIns="91425" bIns="91425" anchor="t" anchorCtr="0">
            <a:normAutofit/>
          </a:bodyPr>
          <a:lstStyle>
            <a:lvl1pPr marL="457200" lvl="0" indent="-317500" rtl="0">
              <a:lnSpc>
                <a:spcPct val="100000"/>
              </a:lnSpc>
              <a:spcBef>
                <a:spcPts val="0"/>
              </a:spcBef>
              <a:spcAft>
                <a:spcPts val="0"/>
              </a:spcAft>
              <a:buSzPts val="1400"/>
              <a:buChar char="●"/>
              <a:defRPr sz="1400">
                <a:solidFill>
                  <a:srgbClr val="434343"/>
                </a:solidFill>
              </a:defRPr>
            </a:lvl1pPr>
            <a:lvl2pPr marL="914400" lvl="1" indent="-317500" rtl="0">
              <a:lnSpc>
                <a:spcPct val="115000"/>
              </a:lnSpc>
              <a:spcBef>
                <a:spcPts val="1600"/>
              </a:spcBef>
              <a:spcAft>
                <a:spcPts val="0"/>
              </a:spcAft>
              <a:buSzPts val="1400"/>
              <a:buFont typeface="Arial"/>
              <a:buChar char="○"/>
              <a:defRPr>
                <a:solidFill>
                  <a:srgbClr val="434343"/>
                </a:solidFill>
              </a:defRPr>
            </a:lvl2pPr>
            <a:lvl3pPr marL="1371600" lvl="2" indent="-317500" rtl="0">
              <a:lnSpc>
                <a:spcPct val="115000"/>
              </a:lnSpc>
              <a:spcBef>
                <a:spcPts val="1600"/>
              </a:spcBef>
              <a:spcAft>
                <a:spcPts val="0"/>
              </a:spcAft>
              <a:buSzPts val="1400"/>
              <a:buFont typeface="Arial"/>
              <a:buChar char="■"/>
              <a:defRPr>
                <a:solidFill>
                  <a:srgbClr val="434343"/>
                </a:solidFill>
              </a:defRPr>
            </a:lvl3pPr>
            <a:lvl4pPr marL="1828800" lvl="3" indent="-317500" rtl="0">
              <a:lnSpc>
                <a:spcPct val="115000"/>
              </a:lnSpc>
              <a:spcBef>
                <a:spcPts val="1600"/>
              </a:spcBef>
              <a:spcAft>
                <a:spcPts val="0"/>
              </a:spcAft>
              <a:buSzPts val="1400"/>
              <a:buFont typeface="Arial"/>
              <a:buChar char="●"/>
              <a:defRPr>
                <a:solidFill>
                  <a:srgbClr val="434343"/>
                </a:solidFill>
              </a:defRPr>
            </a:lvl4pPr>
            <a:lvl5pPr marL="2286000" lvl="4" indent="-317500" rtl="0">
              <a:lnSpc>
                <a:spcPct val="115000"/>
              </a:lnSpc>
              <a:spcBef>
                <a:spcPts val="1600"/>
              </a:spcBef>
              <a:spcAft>
                <a:spcPts val="0"/>
              </a:spcAft>
              <a:buSzPts val="1400"/>
              <a:buFont typeface="Arial"/>
              <a:buChar char="○"/>
              <a:defRPr>
                <a:solidFill>
                  <a:srgbClr val="434343"/>
                </a:solidFill>
              </a:defRPr>
            </a:lvl5pPr>
            <a:lvl6pPr marL="2743200" lvl="5" indent="-317500" rtl="0">
              <a:lnSpc>
                <a:spcPct val="115000"/>
              </a:lnSpc>
              <a:spcBef>
                <a:spcPts val="1600"/>
              </a:spcBef>
              <a:spcAft>
                <a:spcPts val="0"/>
              </a:spcAft>
              <a:buSzPts val="1400"/>
              <a:buFont typeface="Arial"/>
              <a:buChar char="■"/>
              <a:defRPr>
                <a:solidFill>
                  <a:srgbClr val="434343"/>
                </a:solidFill>
              </a:defRPr>
            </a:lvl6pPr>
            <a:lvl7pPr marL="3200400" lvl="6" indent="-317500" rtl="0">
              <a:lnSpc>
                <a:spcPct val="115000"/>
              </a:lnSpc>
              <a:spcBef>
                <a:spcPts val="1600"/>
              </a:spcBef>
              <a:spcAft>
                <a:spcPts val="0"/>
              </a:spcAft>
              <a:buSzPts val="1400"/>
              <a:buFont typeface="Arial"/>
              <a:buChar char="●"/>
              <a:defRPr>
                <a:solidFill>
                  <a:srgbClr val="434343"/>
                </a:solidFill>
              </a:defRPr>
            </a:lvl7pPr>
            <a:lvl8pPr marL="3657600" lvl="7" indent="-317500" rtl="0">
              <a:lnSpc>
                <a:spcPct val="115000"/>
              </a:lnSpc>
              <a:spcBef>
                <a:spcPts val="1600"/>
              </a:spcBef>
              <a:spcAft>
                <a:spcPts val="0"/>
              </a:spcAft>
              <a:buSzPts val="1400"/>
              <a:buFont typeface="Arial"/>
              <a:buChar char="○"/>
              <a:defRPr>
                <a:solidFill>
                  <a:srgbClr val="434343"/>
                </a:solidFill>
              </a:defRPr>
            </a:lvl8pPr>
            <a:lvl9pPr marL="4114800" lvl="8" indent="-317500" rtl="0">
              <a:lnSpc>
                <a:spcPct val="115000"/>
              </a:lnSpc>
              <a:spcBef>
                <a:spcPts val="1600"/>
              </a:spcBef>
              <a:spcAft>
                <a:spcPts val="1600"/>
              </a:spcAft>
              <a:buSzPts val="1400"/>
              <a:buFont typeface="Arial"/>
              <a:buChar char="■"/>
              <a:defRPr>
                <a:solidFill>
                  <a:srgbClr val="434343"/>
                </a:solidFill>
              </a:defRPr>
            </a:lvl9pPr>
          </a:lstStyle>
          <a:p>
            <a:endParaRPr/>
          </a:p>
        </p:txBody>
      </p:sp>
      <p:cxnSp>
        <p:nvCxnSpPr>
          <p:cNvPr id="461" name="Google Shape;461;p18"/>
          <p:cNvCxnSpPr/>
          <p:nvPr/>
        </p:nvCxnSpPr>
        <p:spPr>
          <a:xfrm flipH="1">
            <a:off x="581175" y="-1273500"/>
            <a:ext cx="1905600" cy="1903500"/>
          </a:xfrm>
          <a:prstGeom prst="straightConnector1">
            <a:avLst/>
          </a:prstGeom>
          <a:noFill/>
          <a:ln w="9525" cap="flat" cmpd="sng">
            <a:solidFill>
              <a:schemeClr val="dk1"/>
            </a:solidFill>
            <a:prstDash val="solid"/>
            <a:round/>
            <a:headEnd type="none" w="med" len="med"/>
            <a:tailEnd type="none" w="med" len="med"/>
          </a:ln>
        </p:spPr>
      </p:cxnSp>
      <p:cxnSp>
        <p:nvCxnSpPr>
          <p:cNvPr id="462" name="Google Shape;462;p18"/>
          <p:cNvCxnSpPr/>
          <p:nvPr/>
        </p:nvCxnSpPr>
        <p:spPr>
          <a:xfrm flipH="1">
            <a:off x="6613325" y="475295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TITLE_ONLY_1_1">
    <p:bg>
      <p:bgPr>
        <a:blipFill>
          <a:blip r:embed="rId2">
            <a:alphaModFix/>
          </a:blip>
          <a:stretch>
            <a:fillRect/>
          </a:stretch>
        </a:blipFill>
        <a:effectLst/>
      </p:bgPr>
    </p:bg>
    <p:spTree>
      <p:nvGrpSpPr>
        <p:cNvPr id="1" name="Shape 463"/>
        <p:cNvGrpSpPr/>
        <p:nvPr/>
      </p:nvGrpSpPr>
      <p:grpSpPr>
        <a:xfrm>
          <a:off x="0" y="0"/>
          <a:ext cx="0" cy="0"/>
          <a:chOff x="0" y="0"/>
          <a:chExt cx="0" cy="0"/>
        </a:xfrm>
      </p:grpSpPr>
      <p:pic>
        <p:nvPicPr>
          <p:cNvPr id="464" name="Google Shape;464;p19"/>
          <p:cNvPicPr preferRelativeResize="0"/>
          <p:nvPr/>
        </p:nvPicPr>
        <p:blipFill>
          <a:blip r:embed="rId3">
            <a:alphaModFix/>
          </a:blip>
          <a:stretch>
            <a:fillRect/>
          </a:stretch>
        </p:blipFill>
        <p:spPr>
          <a:xfrm>
            <a:off x="0" y="0"/>
            <a:ext cx="9144000" cy="5143500"/>
          </a:xfrm>
          <a:prstGeom prst="rect">
            <a:avLst/>
          </a:prstGeom>
          <a:noFill/>
          <a:ln>
            <a:noFill/>
          </a:ln>
        </p:spPr>
      </p:pic>
      <p:sp>
        <p:nvSpPr>
          <p:cNvPr id="465" name="Google Shape;465;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66" name="Google Shape;466;p19"/>
          <p:cNvGrpSpPr/>
          <p:nvPr/>
        </p:nvGrpSpPr>
        <p:grpSpPr>
          <a:xfrm>
            <a:off x="8522574" y="3525641"/>
            <a:ext cx="1934189" cy="1818370"/>
            <a:chOff x="1023775" y="238125"/>
            <a:chExt cx="5572425" cy="5238750"/>
          </a:xfrm>
        </p:grpSpPr>
        <p:sp>
          <p:nvSpPr>
            <p:cNvPr id="467" name="Google Shape;467;p19"/>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9"/>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9"/>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9"/>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9"/>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9"/>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9"/>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9"/>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9"/>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9"/>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9"/>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9"/>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9"/>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9"/>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9"/>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9"/>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9"/>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9"/>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9"/>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9"/>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9"/>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9"/>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9"/>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9"/>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9"/>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9"/>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9"/>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9"/>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9"/>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9"/>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9"/>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9"/>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9"/>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9"/>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9"/>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9"/>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9"/>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9"/>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9"/>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9"/>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9"/>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9"/>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9"/>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9"/>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9"/>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9"/>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9"/>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9"/>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9"/>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9"/>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9"/>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9"/>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9"/>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9"/>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9"/>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9"/>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9"/>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9"/>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9"/>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9"/>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9"/>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9"/>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9"/>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9"/>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9"/>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9"/>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9"/>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9"/>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9"/>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9"/>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9"/>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9"/>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9"/>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9"/>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9"/>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9"/>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9"/>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9"/>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9"/>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9"/>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9"/>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9"/>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9"/>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9"/>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9"/>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9"/>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9"/>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9"/>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9"/>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9"/>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9"/>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9"/>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9"/>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9"/>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9"/>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9"/>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9"/>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9"/>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9"/>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9"/>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9"/>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9"/>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9"/>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9"/>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9"/>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9"/>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9"/>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9"/>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9"/>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9"/>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9"/>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9"/>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9"/>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9"/>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9"/>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9"/>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9"/>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9"/>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9"/>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9"/>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9"/>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9"/>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9"/>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9"/>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9"/>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9"/>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9"/>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9"/>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9"/>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9"/>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9"/>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9"/>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9"/>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9"/>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9"/>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9"/>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9"/>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9"/>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9"/>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9"/>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9"/>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9"/>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9"/>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9"/>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9"/>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9"/>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9"/>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9"/>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9"/>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9"/>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9"/>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9"/>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9"/>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9"/>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9"/>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9"/>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9"/>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9"/>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9"/>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9"/>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9"/>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9"/>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9"/>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9"/>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9"/>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9"/>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9"/>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9"/>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9"/>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9"/>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9"/>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9"/>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9"/>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9"/>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9"/>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9"/>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9"/>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 name="Google Shape;649;p19"/>
          <p:cNvSpPr/>
          <p:nvPr/>
        </p:nvSpPr>
        <p:spPr>
          <a:xfrm rot="5400000">
            <a:off x="619550" y="21577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9"/>
          <p:cNvSpPr/>
          <p:nvPr/>
        </p:nvSpPr>
        <p:spPr>
          <a:xfrm rot="5400000">
            <a:off x="9581425"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 name="Google Shape;651;p19"/>
          <p:cNvGrpSpPr/>
          <p:nvPr/>
        </p:nvGrpSpPr>
        <p:grpSpPr>
          <a:xfrm>
            <a:off x="-1490051" y="-177809"/>
            <a:ext cx="1934189" cy="1818370"/>
            <a:chOff x="1023775" y="238125"/>
            <a:chExt cx="5572425" cy="5238750"/>
          </a:xfrm>
        </p:grpSpPr>
        <p:sp>
          <p:nvSpPr>
            <p:cNvPr id="652" name="Google Shape;652;p19"/>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9"/>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9"/>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9"/>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9"/>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9"/>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9"/>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9"/>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9"/>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9"/>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9"/>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9"/>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9"/>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9"/>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9"/>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9"/>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9"/>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9"/>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9"/>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9"/>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9"/>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9"/>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9"/>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9"/>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9"/>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9"/>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9"/>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9"/>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9"/>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9"/>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9"/>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9"/>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9"/>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9"/>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9"/>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9"/>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9"/>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9"/>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9"/>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9"/>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9"/>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9"/>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9"/>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9"/>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9"/>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9"/>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9"/>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9"/>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9"/>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9"/>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9"/>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9"/>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9"/>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9"/>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9"/>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9"/>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9"/>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9"/>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9"/>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9"/>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9"/>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9"/>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9"/>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9"/>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9"/>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9"/>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9"/>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9"/>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9"/>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9"/>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9"/>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9"/>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9"/>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9"/>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9"/>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9"/>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9"/>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9"/>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9"/>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9"/>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9"/>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9"/>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9"/>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9"/>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9"/>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9"/>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9"/>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9"/>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9"/>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9"/>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9"/>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9"/>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9"/>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9"/>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9"/>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9"/>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9"/>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9"/>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9"/>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9"/>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9"/>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9"/>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9"/>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9"/>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9"/>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9"/>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9"/>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9"/>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9"/>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9"/>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9"/>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9"/>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9"/>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9"/>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9"/>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9"/>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9"/>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9"/>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9"/>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9"/>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9"/>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9"/>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9"/>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9"/>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9"/>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9"/>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9"/>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9"/>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9"/>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9"/>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9"/>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9"/>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9"/>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9"/>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9"/>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9"/>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9"/>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9"/>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9"/>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9"/>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9"/>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9"/>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9"/>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9"/>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9"/>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9"/>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9"/>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9"/>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9"/>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9"/>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9"/>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9"/>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9"/>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9"/>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9"/>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9"/>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9"/>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9"/>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9"/>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9"/>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9"/>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9"/>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9"/>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9"/>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9"/>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9"/>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9"/>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9"/>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9"/>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9"/>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9"/>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9"/>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9"/>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9"/>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9"/>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7">
  <p:cSld name="CUSTOM_4">
    <p:bg>
      <p:bgPr>
        <a:blipFill>
          <a:blip r:embed="rId2">
            <a:alphaModFix/>
          </a:blip>
          <a:stretch>
            <a:fillRect/>
          </a:stretch>
        </a:blipFill>
        <a:effectLst/>
      </p:bgPr>
    </p:bg>
    <p:spTree>
      <p:nvGrpSpPr>
        <p:cNvPr id="1" name="Shape 834"/>
        <p:cNvGrpSpPr/>
        <p:nvPr/>
      </p:nvGrpSpPr>
      <p:grpSpPr>
        <a:xfrm>
          <a:off x="0" y="0"/>
          <a:ext cx="0" cy="0"/>
          <a:chOff x="0" y="0"/>
          <a:chExt cx="0" cy="0"/>
        </a:xfrm>
      </p:grpSpPr>
      <p:pic>
        <p:nvPicPr>
          <p:cNvPr id="835" name="Google Shape;835;p20"/>
          <p:cNvPicPr preferRelativeResize="0"/>
          <p:nvPr/>
        </p:nvPicPr>
        <p:blipFill>
          <a:blip r:embed="rId3">
            <a:alphaModFix/>
          </a:blip>
          <a:stretch>
            <a:fillRect/>
          </a:stretch>
        </p:blipFill>
        <p:spPr>
          <a:xfrm>
            <a:off x="0" y="0"/>
            <a:ext cx="9144000" cy="5143500"/>
          </a:xfrm>
          <a:prstGeom prst="rect">
            <a:avLst/>
          </a:prstGeom>
          <a:noFill/>
          <a:ln>
            <a:noFill/>
          </a:ln>
        </p:spPr>
      </p:pic>
      <p:sp>
        <p:nvSpPr>
          <p:cNvPr id="836" name="Google Shape;836;p20"/>
          <p:cNvSpPr txBox="1">
            <a:spLocks noGrp="1"/>
          </p:cNvSpPr>
          <p:nvPr>
            <p:ph type="title"/>
          </p:nvPr>
        </p:nvSpPr>
        <p:spPr>
          <a:xfrm>
            <a:off x="872400" y="1874458"/>
            <a:ext cx="35271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37" name="Google Shape;837;p20"/>
          <p:cNvSpPr txBox="1">
            <a:spLocks noGrp="1"/>
          </p:cNvSpPr>
          <p:nvPr>
            <p:ph type="subTitle" idx="1"/>
          </p:nvPr>
        </p:nvSpPr>
        <p:spPr>
          <a:xfrm>
            <a:off x="872400" y="2474253"/>
            <a:ext cx="3527100" cy="998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38" name="Google Shape;838;p20"/>
          <p:cNvGrpSpPr/>
          <p:nvPr/>
        </p:nvGrpSpPr>
        <p:grpSpPr>
          <a:xfrm>
            <a:off x="8522574" y="3525641"/>
            <a:ext cx="1934189" cy="1818370"/>
            <a:chOff x="1023775" y="238125"/>
            <a:chExt cx="5572425" cy="5238750"/>
          </a:xfrm>
        </p:grpSpPr>
        <p:sp>
          <p:nvSpPr>
            <p:cNvPr id="839" name="Google Shape;839;p2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20"/>
          <p:cNvSpPr/>
          <p:nvPr/>
        </p:nvSpPr>
        <p:spPr>
          <a:xfrm rot="5400000">
            <a:off x="-629450" y="21577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 name="Google Shape;1022;p20"/>
          <p:cNvGrpSpPr/>
          <p:nvPr/>
        </p:nvGrpSpPr>
        <p:grpSpPr>
          <a:xfrm>
            <a:off x="-1490051" y="2123491"/>
            <a:ext cx="1934189" cy="1818370"/>
            <a:chOff x="1023775" y="238125"/>
            <a:chExt cx="5572425" cy="5238750"/>
          </a:xfrm>
        </p:grpSpPr>
        <p:sp>
          <p:nvSpPr>
            <p:cNvPr id="1023" name="Google Shape;1023;p2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 name="Google Shape;1205;p20"/>
          <p:cNvGrpSpPr/>
          <p:nvPr/>
        </p:nvGrpSpPr>
        <p:grpSpPr>
          <a:xfrm>
            <a:off x="872399" y="-1232859"/>
            <a:ext cx="1934189" cy="1818370"/>
            <a:chOff x="1023775" y="238125"/>
            <a:chExt cx="5572425" cy="5238750"/>
          </a:xfrm>
        </p:grpSpPr>
        <p:sp>
          <p:nvSpPr>
            <p:cNvPr id="1206" name="Google Shape;1206;p2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 name="Google Shape;1388;p20"/>
          <p:cNvSpPr/>
          <p:nvPr/>
        </p:nvSpPr>
        <p:spPr>
          <a:xfrm rot="5400000">
            <a:off x="10319025"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89" name="Google Shape;1389;p20"/>
          <p:cNvPicPr preferRelativeResize="0"/>
          <p:nvPr/>
        </p:nvPicPr>
        <p:blipFill>
          <a:blip r:embed="rId4">
            <a:alphaModFix/>
          </a:blip>
          <a:stretch>
            <a:fillRect/>
          </a:stretch>
        </p:blipFill>
        <p:spPr>
          <a:xfrm rot="10800000">
            <a:off x="4291303" y="119713"/>
            <a:ext cx="4756301" cy="3560425"/>
          </a:xfrm>
          <a:prstGeom prst="rect">
            <a:avLst/>
          </a:prstGeom>
          <a:noFill/>
          <a:ln>
            <a:noFill/>
          </a:ln>
        </p:spPr>
      </p:pic>
      <p:cxnSp>
        <p:nvCxnSpPr>
          <p:cNvPr id="1390" name="Google Shape;1390;p20"/>
          <p:cNvCxnSpPr/>
          <p:nvPr/>
        </p:nvCxnSpPr>
        <p:spPr>
          <a:xfrm flipH="1">
            <a:off x="3619200" y="-62360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タイトル スライド 1">
  <p:cSld name="TITLE_1">
    <p:spTree>
      <p:nvGrpSpPr>
        <p:cNvPr id="1" name="Shape 16"/>
        <p:cNvGrpSpPr/>
        <p:nvPr/>
      </p:nvGrpSpPr>
      <p:grpSpPr>
        <a:xfrm>
          <a:off x="0" y="0"/>
          <a:ext cx="0" cy="0"/>
          <a:chOff x="0" y="0"/>
          <a:chExt cx="0" cy="0"/>
        </a:xfrm>
      </p:grpSpPr>
      <p:sp>
        <p:nvSpPr>
          <p:cNvPr id="17" name="Google Shape;17;p3"/>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500"/>
              <a:buFont typeface="HiraMaruProN-W4"/>
              <a:buNone/>
              <a:defRPr sz="4500">
                <a:latin typeface="HiraMaruProN-W4"/>
                <a:ea typeface="HiraMaruProN-W4"/>
                <a:cs typeface="HiraMaruProN-W4"/>
                <a:sym typeface="HiraMaruProN-W4"/>
              </a:defRPr>
            </a:lvl1pPr>
            <a:lvl2pPr lvl="1" algn="ctr" rtl="0">
              <a:spcBef>
                <a:spcPts val="0"/>
              </a:spcBef>
              <a:spcAft>
                <a:spcPts val="0"/>
              </a:spcAft>
              <a:buSzPts val="4500"/>
              <a:buFont typeface="HiraMaruProN-W4"/>
              <a:buNone/>
              <a:defRPr sz="4500">
                <a:latin typeface="HiraMaruProN-W4"/>
                <a:ea typeface="HiraMaruProN-W4"/>
                <a:cs typeface="HiraMaruProN-W4"/>
                <a:sym typeface="HiraMaruProN-W4"/>
              </a:defRPr>
            </a:lvl2pPr>
            <a:lvl3pPr lvl="2" algn="ctr" rtl="0">
              <a:spcBef>
                <a:spcPts val="0"/>
              </a:spcBef>
              <a:spcAft>
                <a:spcPts val="0"/>
              </a:spcAft>
              <a:buSzPts val="4500"/>
              <a:buFont typeface="HiraMaruProN-W4"/>
              <a:buNone/>
              <a:defRPr sz="4500">
                <a:latin typeface="HiraMaruProN-W4"/>
                <a:ea typeface="HiraMaruProN-W4"/>
                <a:cs typeface="HiraMaruProN-W4"/>
                <a:sym typeface="HiraMaruProN-W4"/>
              </a:defRPr>
            </a:lvl3pPr>
            <a:lvl4pPr lvl="3" algn="ctr" rtl="0">
              <a:spcBef>
                <a:spcPts val="0"/>
              </a:spcBef>
              <a:spcAft>
                <a:spcPts val="0"/>
              </a:spcAft>
              <a:buSzPts val="4500"/>
              <a:buFont typeface="HiraMaruProN-W4"/>
              <a:buNone/>
              <a:defRPr sz="4500">
                <a:latin typeface="HiraMaruProN-W4"/>
                <a:ea typeface="HiraMaruProN-W4"/>
                <a:cs typeface="HiraMaruProN-W4"/>
                <a:sym typeface="HiraMaruProN-W4"/>
              </a:defRPr>
            </a:lvl4pPr>
            <a:lvl5pPr lvl="4" algn="ctr" rtl="0">
              <a:spcBef>
                <a:spcPts val="0"/>
              </a:spcBef>
              <a:spcAft>
                <a:spcPts val="0"/>
              </a:spcAft>
              <a:buSzPts val="4500"/>
              <a:buFont typeface="HiraMaruProN-W4"/>
              <a:buNone/>
              <a:defRPr sz="4500">
                <a:latin typeface="HiraMaruProN-W4"/>
                <a:ea typeface="HiraMaruProN-W4"/>
                <a:cs typeface="HiraMaruProN-W4"/>
                <a:sym typeface="HiraMaruProN-W4"/>
              </a:defRPr>
            </a:lvl5pPr>
            <a:lvl6pPr lvl="5" algn="ctr" rtl="0">
              <a:spcBef>
                <a:spcPts val="0"/>
              </a:spcBef>
              <a:spcAft>
                <a:spcPts val="0"/>
              </a:spcAft>
              <a:buSzPts val="4500"/>
              <a:buFont typeface="HiraMaruProN-W4"/>
              <a:buNone/>
              <a:defRPr sz="4500">
                <a:latin typeface="HiraMaruProN-W4"/>
                <a:ea typeface="HiraMaruProN-W4"/>
                <a:cs typeface="HiraMaruProN-W4"/>
                <a:sym typeface="HiraMaruProN-W4"/>
              </a:defRPr>
            </a:lvl6pPr>
            <a:lvl7pPr lvl="6" algn="ctr" rtl="0">
              <a:spcBef>
                <a:spcPts val="0"/>
              </a:spcBef>
              <a:spcAft>
                <a:spcPts val="0"/>
              </a:spcAft>
              <a:buSzPts val="4500"/>
              <a:buFont typeface="HiraMaruProN-W4"/>
              <a:buNone/>
              <a:defRPr sz="4500">
                <a:latin typeface="HiraMaruProN-W4"/>
                <a:ea typeface="HiraMaruProN-W4"/>
                <a:cs typeface="HiraMaruProN-W4"/>
                <a:sym typeface="HiraMaruProN-W4"/>
              </a:defRPr>
            </a:lvl7pPr>
            <a:lvl8pPr lvl="7" algn="ctr" rtl="0">
              <a:spcBef>
                <a:spcPts val="0"/>
              </a:spcBef>
              <a:spcAft>
                <a:spcPts val="0"/>
              </a:spcAft>
              <a:buSzPts val="4500"/>
              <a:buFont typeface="HiraMaruProN-W4"/>
              <a:buNone/>
              <a:defRPr sz="4500">
                <a:latin typeface="HiraMaruProN-W4"/>
                <a:ea typeface="HiraMaruProN-W4"/>
                <a:cs typeface="HiraMaruProN-W4"/>
                <a:sym typeface="HiraMaruProN-W4"/>
              </a:defRPr>
            </a:lvl8pPr>
            <a:lvl9pPr lvl="8" algn="ctr" rtl="0">
              <a:spcBef>
                <a:spcPts val="0"/>
              </a:spcBef>
              <a:spcAft>
                <a:spcPts val="0"/>
              </a:spcAft>
              <a:buSzPts val="4500"/>
              <a:buFont typeface="HiraMaruProN-W4"/>
              <a:buNone/>
              <a:defRPr sz="4500">
                <a:latin typeface="HiraMaruProN-W4"/>
                <a:ea typeface="HiraMaruProN-W4"/>
                <a:cs typeface="HiraMaruProN-W4"/>
                <a:sym typeface="HiraMaruProN-W4"/>
              </a:defRPr>
            </a:lvl9pPr>
          </a:lstStyle>
          <a:p>
            <a:endParaRPr/>
          </a:p>
        </p:txBody>
      </p:sp>
      <p:sp>
        <p:nvSpPr>
          <p:cNvPr id="18" name="Google Shape;18;p3"/>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1pPr>
            <a:lvl2pPr lvl="1" algn="ctr" rtl="0">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2pPr>
            <a:lvl3pPr lvl="2" algn="ctr" rtl="0">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3pPr>
            <a:lvl4pPr lvl="3" algn="ctr" rtl="0">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4pPr>
            <a:lvl5pPr lvl="4" algn="ctr" rtl="0">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5pPr>
            <a:lvl6pPr lvl="5" algn="ctr" rtl="0">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6pPr>
            <a:lvl7pPr lvl="6" algn="ctr" rtl="0">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7pPr>
            <a:lvl8pPr lvl="7" algn="ctr" rtl="0">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8pPr>
            <a:lvl9pPr lvl="8" algn="ctr" rtl="0">
              <a:lnSpc>
                <a:spcPct val="100000"/>
              </a:lnSpc>
              <a:spcBef>
                <a:spcPts val="0"/>
              </a:spcBef>
              <a:spcAft>
                <a:spcPts val="0"/>
              </a:spcAft>
              <a:buSzPts val="2100"/>
              <a:buFont typeface="HiraMaruProN-W4"/>
              <a:buNone/>
              <a:defRPr sz="2100">
                <a:latin typeface="HiraMaruProN-W4"/>
                <a:ea typeface="HiraMaruProN-W4"/>
                <a:cs typeface="HiraMaruProN-W4"/>
                <a:sym typeface="HiraMaruProN-W4"/>
              </a:defRPr>
            </a:lvl9pPr>
          </a:lstStyle>
          <a:p>
            <a:endParaRPr/>
          </a:p>
        </p:txBody>
      </p:sp>
      <p:sp>
        <p:nvSpPr>
          <p:cNvPr id="19" name="Google Shape;19;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ja"/>
              <a:t>‹#›</a:t>
            </a:fld>
            <a:endParaRPr/>
          </a:p>
        </p:txBody>
      </p:sp>
      <p:pic>
        <p:nvPicPr>
          <p:cNvPr id="20" name="Google Shape;20;p3"/>
          <p:cNvPicPr preferRelativeResize="0"/>
          <p:nvPr/>
        </p:nvPicPr>
        <p:blipFill rotWithShape="1">
          <a:blip r:embed="rId2">
            <a:alphaModFix/>
          </a:blip>
          <a:srcRect l="3022" t="27132" r="2824" b="22769"/>
          <a:stretch/>
        </p:blipFill>
        <p:spPr>
          <a:xfrm>
            <a:off x="-22459" y="-6116"/>
            <a:ext cx="9201150" cy="139700"/>
          </a:xfrm>
          <a:prstGeom prst="rect">
            <a:avLst/>
          </a:prstGeom>
          <a:noFill/>
          <a:ln>
            <a:noFill/>
          </a:ln>
        </p:spPr>
      </p:pic>
      <p:pic>
        <p:nvPicPr>
          <p:cNvPr id="21" name="Google Shape;21;p3"/>
          <p:cNvPicPr preferRelativeResize="0"/>
          <p:nvPr/>
        </p:nvPicPr>
        <p:blipFill rotWithShape="1">
          <a:blip r:embed="rId2">
            <a:alphaModFix/>
          </a:blip>
          <a:srcRect l="3022" t="27132" r="2824" b="22769"/>
          <a:stretch/>
        </p:blipFill>
        <p:spPr>
          <a:xfrm rot="10800000">
            <a:off x="-28575" y="5009916"/>
            <a:ext cx="9201150" cy="139700"/>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1394"/>
        <p:cNvGrpSpPr/>
        <p:nvPr/>
      </p:nvGrpSpPr>
      <p:grpSpPr>
        <a:xfrm>
          <a:off x="0" y="0"/>
          <a:ext cx="0" cy="0"/>
          <a:chOff x="0" y="0"/>
          <a:chExt cx="0" cy="0"/>
        </a:xfrm>
      </p:grpSpPr>
      <p:pic>
        <p:nvPicPr>
          <p:cNvPr id="1395" name="Google Shape;1395;p22"/>
          <p:cNvPicPr preferRelativeResize="0"/>
          <p:nvPr/>
        </p:nvPicPr>
        <p:blipFill>
          <a:blip r:embed="rId3">
            <a:alphaModFix/>
          </a:blip>
          <a:stretch>
            <a:fillRect/>
          </a:stretch>
        </p:blipFill>
        <p:spPr>
          <a:xfrm>
            <a:off x="-11" y="0"/>
            <a:ext cx="9144000" cy="5143465"/>
          </a:xfrm>
          <a:prstGeom prst="rect">
            <a:avLst/>
          </a:prstGeom>
          <a:noFill/>
          <a:ln>
            <a:noFill/>
          </a:ln>
        </p:spPr>
      </p:pic>
      <p:sp>
        <p:nvSpPr>
          <p:cNvPr id="1396" name="Google Shape;1396;p22"/>
          <p:cNvSpPr txBox="1">
            <a:spLocks noGrp="1"/>
          </p:cNvSpPr>
          <p:nvPr>
            <p:ph type="ctrTitle"/>
          </p:nvPr>
        </p:nvSpPr>
        <p:spPr>
          <a:xfrm>
            <a:off x="657283" y="1182702"/>
            <a:ext cx="4406700" cy="23445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5000" b="1"/>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397" name="Google Shape;1397;p22"/>
          <p:cNvSpPr txBox="1">
            <a:spLocks noGrp="1"/>
          </p:cNvSpPr>
          <p:nvPr>
            <p:ph type="subTitle" idx="1"/>
          </p:nvPr>
        </p:nvSpPr>
        <p:spPr>
          <a:xfrm>
            <a:off x="922083" y="3495100"/>
            <a:ext cx="3741600" cy="475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7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398" name="Google Shape;1398;p22"/>
          <p:cNvSpPr/>
          <p:nvPr/>
        </p:nvSpPr>
        <p:spPr>
          <a:xfrm>
            <a:off x="6458000" y="1416375"/>
            <a:ext cx="2903100" cy="290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9" name="Google Shape;1399;p22"/>
          <p:cNvCxnSpPr/>
          <p:nvPr/>
        </p:nvCxnSpPr>
        <p:spPr>
          <a:xfrm flipH="1">
            <a:off x="3348775" y="4337725"/>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1400" name="Google Shape;1400;p22"/>
          <p:cNvSpPr/>
          <p:nvPr/>
        </p:nvSpPr>
        <p:spPr>
          <a:xfrm>
            <a:off x="-1021725" y="-11883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8522575" y="30118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2" name="Google Shape;1402;p22"/>
          <p:cNvCxnSpPr/>
          <p:nvPr/>
        </p:nvCxnSpPr>
        <p:spPr>
          <a:xfrm flipH="1">
            <a:off x="4403025" y="-1016800"/>
            <a:ext cx="1905600" cy="1903500"/>
          </a:xfrm>
          <a:prstGeom prst="straightConnector1">
            <a:avLst/>
          </a:prstGeom>
          <a:noFill/>
          <a:ln w="9525" cap="flat" cmpd="sng">
            <a:solidFill>
              <a:schemeClr val="dk1"/>
            </a:solidFill>
            <a:prstDash val="solid"/>
            <a:round/>
            <a:headEnd type="none" w="med" len="med"/>
            <a:tailEnd type="none" w="med" len="med"/>
          </a:ln>
        </p:spPr>
      </p:cxnSp>
      <p:cxnSp>
        <p:nvCxnSpPr>
          <p:cNvPr id="1403" name="Google Shape;1403;p22"/>
          <p:cNvCxnSpPr/>
          <p:nvPr/>
        </p:nvCxnSpPr>
        <p:spPr>
          <a:xfrm>
            <a:off x="-408325" y="2485775"/>
            <a:ext cx="687600" cy="687600"/>
          </a:xfrm>
          <a:prstGeom prst="straightConnector1">
            <a:avLst/>
          </a:prstGeom>
          <a:noFill/>
          <a:ln w="9525" cap="flat" cmpd="sng">
            <a:solidFill>
              <a:schemeClr val="dk2"/>
            </a:solidFill>
            <a:prstDash val="solid"/>
            <a:round/>
            <a:headEnd type="none" w="med" len="med"/>
            <a:tailEnd type="none" w="med" len="med"/>
          </a:ln>
        </p:spPr>
      </p:cxnSp>
      <p:grpSp>
        <p:nvGrpSpPr>
          <p:cNvPr id="1404" name="Google Shape;1404;p22"/>
          <p:cNvGrpSpPr/>
          <p:nvPr/>
        </p:nvGrpSpPr>
        <p:grpSpPr>
          <a:xfrm>
            <a:off x="865824" y="4513491"/>
            <a:ext cx="1934189" cy="1818370"/>
            <a:chOff x="1023775" y="238125"/>
            <a:chExt cx="5572425" cy="5238750"/>
          </a:xfrm>
        </p:grpSpPr>
        <p:sp>
          <p:nvSpPr>
            <p:cNvPr id="1405" name="Google Shape;1405;p22"/>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2"/>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2"/>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2"/>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2"/>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2"/>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2"/>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2"/>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 name="Google Shape;1587;p22"/>
          <p:cNvGrpSpPr/>
          <p:nvPr/>
        </p:nvGrpSpPr>
        <p:grpSpPr>
          <a:xfrm>
            <a:off x="6588374" y="-1132934"/>
            <a:ext cx="1934189" cy="1818370"/>
            <a:chOff x="1023775" y="238125"/>
            <a:chExt cx="5572425" cy="5238750"/>
          </a:xfrm>
        </p:grpSpPr>
        <p:sp>
          <p:nvSpPr>
            <p:cNvPr id="1588" name="Google Shape;1588;p22"/>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2"/>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2"/>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2"/>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70"/>
        <p:cNvGrpSpPr/>
        <p:nvPr/>
      </p:nvGrpSpPr>
      <p:grpSpPr>
        <a:xfrm>
          <a:off x="0" y="0"/>
          <a:ext cx="0" cy="0"/>
          <a:chOff x="0" y="0"/>
          <a:chExt cx="0" cy="0"/>
        </a:xfrm>
      </p:grpSpPr>
      <p:pic>
        <p:nvPicPr>
          <p:cNvPr id="1771" name="Google Shape;1771;p23"/>
          <p:cNvPicPr preferRelativeResize="0"/>
          <p:nvPr/>
        </p:nvPicPr>
        <p:blipFill>
          <a:blip r:embed="rId2">
            <a:alphaModFix/>
          </a:blip>
          <a:stretch>
            <a:fillRect/>
          </a:stretch>
        </p:blipFill>
        <p:spPr>
          <a:xfrm>
            <a:off x="0" y="0"/>
            <a:ext cx="9144000" cy="5143532"/>
          </a:xfrm>
          <a:prstGeom prst="rect">
            <a:avLst/>
          </a:prstGeom>
          <a:noFill/>
          <a:ln>
            <a:noFill/>
          </a:ln>
        </p:spPr>
      </p:pic>
      <p:sp>
        <p:nvSpPr>
          <p:cNvPr id="1772" name="Google Shape;1772;p23"/>
          <p:cNvSpPr txBox="1">
            <a:spLocks noGrp="1"/>
          </p:cNvSpPr>
          <p:nvPr>
            <p:ph type="title"/>
          </p:nvPr>
        </p:nvSpPr>
        <p:spPr>
          <a:xfrm>
            <a:off x="720000" y="1763025"/>
            <a:ext cx="4623000" cy="16245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73" name="Google Shape;1773;p23"/>
          <p:cNvSpPr txBox="1">
            <a:spLocks noGrp="1"/>
          </p:cNvSpPr>
          <p:nvPr>
            <p:ph type="title" idx="2" hasCustomPrompt="1"/>
          </p:nvPr>
        </p:nvSpPr>
        <p:spPr>
          <a:xfrm>
            <a:off x="720000" y="815875"/>
            <a:ext cx="1056900" cy="778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4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74" name="Google Shape;1774;p23"/>
          <p:cNvSpPr txBox="1">
            <a:spLocks noGrp="1"/>
          </p:cNvSpPr>
          <p:nvPr>
            <p:ph type="subTitle" idx="1"/>
          </p:nvPr>
        </p:nvSpPr>
        <p:spPr>
          <a:xfrm>
            <a:off x="720000" y="3602925"/>
            <a:ext cx="30810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800"/>
            </a:lvl1pPr>
            <a:lvl2pPr lvl="1" algn="ctr" rtl="0">
              <a:lnSpc>
                <a:spcPct val="100000"/>
              </a:lnSpc>
              <a:spcBef>
                <a:spcPts val="160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75"/>
        <p:cNvGrpSpPr/>
        <p:nvPr/>
      </p:nvGrpSpPr>
      <p:grpSpPr>
        <a:xfrm>
          <a:off x="0" y="0"/>
          <a:ext cx="0" cy="0"/>
          <a:chOff x="0" y="0"/>
          <a:chExt cx="0" cy="0"/>
        </a:xfrm>
      </p:grpSpPr>
      <p:pic>
        <p:nvPicPr>
          <p:cNvPr id="1776" name="Google Shape;1776;p24"/>
          <p:cNvPicPr preferRelativeResize="0"/>
          <p:nvPr/>
        </p:nvPicPr>
        <p:blipFill>
          <a:blip r:embed="rId2">
            <a:alphaModFix/>
          </a:blip>
          <a:stretch>
            <a:fillRect/>
          </a:stretch>
        </p:blipFill>
        <p:spPr>
          <a:xfrm>
            <a:off x="0" y="0"/>
            <a:ext cx="9144000" cy="5143532"/>
          </a:xfrm>
          <a:prstGeom prst="rect">
            <a:avLst/>
          </a:prstGeom>
          <a:noFill/>
          <a:ln>
            <a:noFill/>
          </a:ln>
        </p:spPr>
      </p:pic>
      <p:sp>
        <p:nvSpPr>
          <p:cNvPr id="1777" name="Google Shape;177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778" name="Google Shape;1778;p24"/>
          <p:cNvSpPr txBox="1">
            <a:spLocks noGrp="1"/>
          </p:cNvSpPr>
          <p:nvPr>
            <p:ph type="body" idx="1"/>
          </p:nvPr>
        </p:nvSpPr>
        <p:spPr>
          <a:xfrm>
            <a:off x="720000" y="1131637"/>
            <a:ext cx="7704000" cy="33819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AutoNum type="arabicPeriod"/>
              <a:defRPr sz="1300">
                <a:solidFill>
                  <a:srgbClr val="434343"/>
                </a:solidFill>
              </a:defRPr>
            </a:lvl1pPr>
            <a:lvl2pPr marL="914400" lvl="1" indent="-304800" rtl="0">
              <a:lnSpc>
                <a:spcPct val="115000"/>
              </a:lnSpc>
              <a:spcBef>
                <a:spcPts val="1600"/>
              </a:spcBef>
              <a:spcAft>
                <a:spcPts val="0"/>
              </a:spcAft>
              <a:buClr>
                <a:srgbClr val="434343"/>
              </a:buClr>
              <a:buSzPts val="1200"/>
              <a:buFont typeface="Roboto Condensed Light"/>
              <a:buChar char="○"/>
              <a:defRPr>
                <a:solidFill>
                  <a:srgbClr val="434343"/>
                </a:solidFill>
              </a:defRPr>
            </a:lvl2pPr>
            <a:lvl3pPr marL="1371600" lvl="2" indent="-304800" rtl="0">
              <a:lnSpc>
                <a:spcPct val="115000"/>
              </a:lnSpc>
              <a:spcBef>
                <a:spcPts val="1600"/>
              </a:spcBef>
              <a:spcAft>
                <a:spcPts val="0"/>
              </a:spcAft>
              <a:buClr>
                <a:srgbClr val="434343"/>
              </a:buClr>
              <a:buSzPts val="1200"/>
              <a:buFont typeface="Roboto Condensed Light"/>
              <a:buChar char="■"/>
              <a:defRPr>
                <a:solidFill>
                  <a:srgbClr val="434343"/>
                </a:solidFill>
              </a:defRPr>
            </a:lvl3pPr>
            <a:lvl4pPr marL="1828800" lvl="3" indent="-304800" rtl="0">
              <a:lnSpc>
                <a:spcPct val="115000"/>
              </a:lnSpc>
              <a:spcBef>
                <a:spcPts val="1600"/>
              </a:spcBef>
              <a:spcAft>
                <a:spcPts val="0"/>
              </a:spcAft>
              <a:buClr>
                <a:srgbClr val="434343"/>
              </a:buClr>
              <a:buSzPts val="1200"/>
              <a:buFont typeface="Roboto Condensed Light"/>
              <a:buChar char="●"/>
              <a:defRPr>
                <a:solidFill>
                  <a:srgbClr val="434343"/>
                </a:solidFill>
              </a:defRPr>
            </a:lvl4pPr>
            <a:lvl5pPr marL="2286000" lvl="4" indent="-304800" rtl="0">
              <a:lnSpc>
                <a:spcPct val="115000"/>
              </a:lnSpc>
              <a:spcBef>
                <a:spcPts val="1600"/>
              </a:spcBef>
              <a:spcAft>
                <a:spcPts val="0"/>
              </a:spcAft>
              <a:buClr>
                <a:srgbClr val="434343"/>
              </a:buClr>
              <a:buSzPts val="1200"/>
              <a:buFont typeface="Roboto Condensed Light"/>
              <a:buChar char="○"/>
              <a:defRPr>
                <a:solidFill>
                  <a:srgbClr val="434343"/>
                </a:solidFill>
              </a:defRPr>
            </a:lvl5pPr>
            <a:lvl6pPr marL="2743200" lvl="5" indent="-304800" rtl="0">
              <a:lnSpc>
                <a:spcPct val="115000"/>
              </a:lnSpc>
              <a:spcBef>
                <a:spcPts val="1600"/>
              </a:spcBef>
              <a:spcAft>
                <a:spcPts val="0"/>
              </a:spcAft>
              <a:buClr>
                <a:srgbClr val="434343"/>
              </a:buClr>
              <a:buSzPts val="1200"/>
              <a:buFont typeface="Roboto Condensed Light"/>
              <a:buChar char="■"/>
              <a:defRPr>
                <a:solidFill>
                  <a:srgbClr val="434343"/>
                </a:solidFill>
              </a:defRPr>
            </a:lvl6pPr>
            <a:lvl7pPr marL="3200400" lvl="6" indent="-304800" rtl="0">
              <a:lnSpc>
                <a:spcPct val="115000"/>
              </a:lnSpc>
              <a:spcBef>
                <a:spcPts val="1600"/>
              </a:spcBef>
              <a:spcAft>
                <a:spcPts val="0"/>
              </a:spcAft>
              <a:buClr>
                <a:srgbClr val="434343"/>
              </a:buClr>
              <a:buSzPts val="1200"/>
              <a:buFont typeface="Roboto Condensed Light"/>
              <a:buChar char="●"/>
              <a:defRPr>
                <a:solidFill>
                  <a:srgbClr val="434343"/>
                </a:solidFill>
              </a:defRPr>
            </a:lvl7pPr>
            <a:lvl8pPr marL="3657600" lvl="7" indent="-304800" rtl="0">
              <a:lnSpc>
                <a:spcPct val="115000"/>
              </a:lnSpc>
              <a:spcBef>
                <a:spcPts val="1600"/>
              </a:spcBef>
              <a:spcAft>
                <a:spcPts val="0"/>
              </a:spcAft>
              <a:buClr>
                <a:srgbClr val="434343"/>
              </a:buClr>
              <a:buSzPts val="1200"/>
              <a:buFont typeface="Roboto Condensed Light"/>
              <a:buChar char="○"/>
              <a:defRPr>
                <a:solidFill>
                  <a:srgbClr val="434343"/>
                </a:solidFill>
              </a:defRPr>
            </a:lvl8pPr>
            <a:lvl9pPr marL="4114800" lvl="8" indent="-304800" rtl="0">
              <a:lnSpc>
                <a:spcPct val="115000"/>
              </a:lnSpc>
              <a:spcBef>
                <a:spcPts val="1600"/>
              </a:spcBef>
              <a:spcAft>
                <a:spcPts val="1600"/>
              </a:spcAft>
              <a:buClr>
                <a:srgbClr val="434343"/>
              </a:buClr>
              <a:buSzPts val="1200"/>
              <a:buFont typeface="Roboto Condensed Light"/>
              <a:buChar char="■"/>
              <a:defRPr>
                <a:solidFill>
                  <a:srgbClr val="434343"/>
                </a:solidFill>
              </a:defRPr>
            </a:lvl9pPr>
          </a:lstStyle>
          <a:p>
            <a:endParaRPr/>
          </a:p>
        </p:txBody>
      </p:sp>
      <p:grpSp>
        <p:nvGrpSpPr>
          <p:cNvPr id="1779" name="Google Shape;1779;p24"/>
          <p:cNvGrpSpPr/>
          <p:nvPr/>
        </p:nvGrpSpPr>
        <p:grpSpPr>
          <a:xfrm>
            <a:off x="7874249" y="-1124559"/>
            <a:ext cx="1934189" cy="1818370"/>
            <a:chOff x="1023775" y="238125"/>
            <a:chExt cx="5572425" cy="5238750"/>
          </a:xfrm>
        </p:grpSpPr>
        <p:sp>
          <p:nvSpPr>
            <p:cNvPr id="1780" name="Google Shape;1780;p24"/>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4"/>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4"/>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4"/>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4"/>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4"/>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4"/>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4"/>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4"/>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4"/>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4"/>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4"/>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4"/>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4"/>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4"/>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4"/>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4"/>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4"/>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4"/>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4"/>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4"/>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4"/>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4"/>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4"/>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4"/>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4"/>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4"/>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4"/>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4"/>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4"/>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4"/>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4"/>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4"/>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4"/>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4"/>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4"/>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4"/>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4"/>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4"/>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4"/>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4"/>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4"/>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4"/>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4"/>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4"/>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4"/>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4"/>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4"/>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4"/>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4"/>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4"/>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4"/>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4"/>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4"/>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4"/>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4"/>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4"/>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4"/>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4"/>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4"/>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4"/>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4"/>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4"/>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4"/>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4"/>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4"/>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4"/>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4"/>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4"/>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4"/>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4"/>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4"/>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4"/>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4"/>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4"/>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4"/>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4"/>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4"/>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4"/>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4"/>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4"/>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4"/>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4"/>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4"/>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4"/>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4"/>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4"/>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4"/>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4"/>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4"/>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4"/>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4"/>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4"/>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4"/>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4"/>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4"/>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4"/>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4"/>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4"/>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4"/>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4"/>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4"/>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4"/>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4"/>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4"/>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4"/>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4"/>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4"/>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4"/>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4"/>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4"/>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4"/>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4"/>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4"/>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4"/>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4"/>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4"/>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4"/>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4"/>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4"/>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4"/>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4"/>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4"/>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4"/>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4"/>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4"/>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4"/>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4"/>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4"/>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4"/>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4"/>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4"/>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4"/>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4"/>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4"/>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4"/>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4"/>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4"/>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4"/>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4"/>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4"/>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4"/>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4"/>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4"/>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2" name="Google Shape;1962;p24"/>
          <p:cNvSpPr/>
          <p:nvPr/>
        </p:nvSpPr>
        <p:spPr>
          <a:xfrm rot="-5400000">
            <a:off x="7614100" y="3911725"/>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63" name="Google Shape;1963;p24"/>
          <p:cNvCxnSpPr/>
          <p:nvPr/>
        </p:nvCxnSpPr>
        <p:spPr>
          <a:xfrm flipH="1">
            <a:off x="-1185600" y="3617175"/>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964"/>
        <p:cNvGrpSpPr/>
        <p:nvPr/>
      </p:nvGrpSpPr>
      <p:grpSpPr>
        <a:xfrm>
          <a:off x="0" y="0"/>
          <a:ext cx="0" cy="0"/>
          <a:chOff x="0" y="0"/>
          <a:chExt cx="0" cy="0"/>
        </a:xfrm>
      </p:grpSpPr>
      <p:pic>
        <p:nvPicPr>
          <p:cNvPr id="1965" name="Google Shape;1965;p25"/>
          <p:cNvPicPr preferRelativeResize="0"/>
          <p:nvPr/>
        </p:nvPicPr>
        <p:blipFill>
          <a:blip r:embed="rId2">
            <a:alphaModFix/>
          </a:blip>
          <a:stretch>
            <a:fillRect/>
          </a:stretch>
        </p:blipFill>
        <p:spPr>
          <a:xfrm>
            <a:off x="0" y="0"/>
            <a:ext cx="9144000" cy="5143532"/>
          </a:xfrm>
          <a:prstGeom prst="rect">
            <a:avLst/>
          </a:prstGeom>
          <a:noFill/>
          <a:ln>
            <a:noFill/>
          </a:ln>
        </p:spPr>
      </p:pic>
      <p:pic>
        <p:nvPicPr>
          <p:cNvPr id="1966" name="Google Shape;1966;p25"/>
          <p:cNvPicPr preferRelativeResize="0"/>
          <p:nvPr/>
        </p:nvPicPr>
        <p:blipFill>
          <a:blip r:embed="rId3">
            <a:alphaModFix/>
          </a:blip>
          <a:stretch>
            <a:fillRect/>
          </a:stretch>
        </p:blipFill>
        <p:spPr>
          <a:xfrm rot="-5400011">
            <a:off x="-2024974" y="-341324"/>
            <a:ext cx="3922443" cy="2936227"/>
          </a:xfrm>
          <a:prstGeom prst="rect">
            <a:avLst/>
          </a:prstGeom>
          <a:noFill/>
          <a:ln>
            <a:noFill/>
          </a:ln>
        </p:spPr>
      </p:pic>
      <p:sp>
        <p:nvSpPr>
          <p:cNvPr id="1967" name="Google Shape;1967;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968" name="Google Shape;1968;p25"/>
          <p:cNvSpPr txBox="1">
            <a:spLocks noGrp="1"/>
          </p:cNvSpPr>
          <p:nvPr>
            <p:ph type="title" idx="2"/>
          </p:nvPr>
        </p:nvSpPr>
        <p:spPr>
          <a:xfrm>
            <a:off x="1404200" y="2647120"/>
            <a:ext cx="29373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2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969" name="Google Shape;1969;p25"/>
          <p:cNvSpPr txBox="1">
            <a:spLocks noGrp="1"/>
          </p:cNvSpPr>
          <p:nvPr>
            <p:ph type="title" idx="3"/>
          </p:nvPr>
        </p:nvSpPr>
        <p:spPr>
          <a:xfrm>
            <a:off x="4801888" y="2647120"/>
            <a:ext cx="29379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2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970" name="Google Shape;1970;p25"/>
          <p:cNvSpPr txBox="1">
            <a:spLocks noGrp="1"/>
          </p:cNvSpPr>
          <p:nvPr>
            <p:ph type="subTitle" idx="1"/>
          </p:nvPr>
        </p:nvSpPr>
        <p:spPr>
          <a:xfrm>
            <a:off x="4801893" y="3091729"/>
            <a:ext cx="2937900" cy="1027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71" name="Google Shape;1971;p25"/>
          <p:cNvSpPr txBox="1">
            <a:spLocks noGrp="1"/>
          </p:cNvSpPr>
          <p:nvPr>
            <p:ph type="subTitle" idx="4"/>
          </p:nvPr>
        </p:nvSpPr>
        <p:spPr>
          <a:xfrm>
            <a:off x="1404386" y="3091729"/>
            <a:ext cx="2937300" cy="1027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72" name="Google Shape;1972;p25"/>
          <p:cNvSpPr/>
          <p:nvPr/>
        </p:nvSpPr>
        <p:spPr>
          <a:xfrm>
            <a:off x="-540575" y="4227500"/>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3" name="Google Shape;1973;p25"/>
          <p:cNvGrpSpPr/>
          <p:nvPr/>
        </p:nvGrpSpPr>
        <p:grpSpPr>
          <a:xfrm>
            <a:off x="-1576076" y="1740341"/>
            <a:ext cx="1934189" cy="1818370"/>
            <a:chOff x="1023775" y="238125"/>
            <a:chExt cx="5572425" cy="5238750"/>
          </a:xfrm>
        </p:grpSpPr>
        <p:sp>
          <p:nvSpPr>
            <p:cNvPr id="1974" name="Google Shape;1974;p25"/>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5"/>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5"/>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5"/>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5"/>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5"/>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5"/>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5"/>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5"/>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5"/>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5"/>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5"/>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5"/>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5"/>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5"/>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5"/>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5"/>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5"/>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5"/>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5"/>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5"/>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5"/>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5"/>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5"/>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5"/>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5"/>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5"/>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5"/>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5"/>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5"/>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5"/>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5"/>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5"/>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5"/>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5"/>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5"/>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5"/>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5"/>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5"/>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5"/>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5"/>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5"/>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5"/>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5"/>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5"/>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5"/>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5"/>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5"/>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5"/>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5"/>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5"/>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5"/>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5"/>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5"/>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5"/>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5"/>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5"/>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5"/>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5"/>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5"/>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5"/>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5"/>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5"/>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5"/>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5"/>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5"/>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5"/>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5"/>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5"/>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5"/>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5"/>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5"/>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5"/>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5"/>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5"/>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5"/>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5"/>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5"/>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5"/>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5"/>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5"/>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5"/>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5"/>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5"/>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5"/>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5"/>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5"/>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5"/>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5"/>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5"/>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5"/>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5"/>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5"/>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5"/>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5"/>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5"/>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5"/>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5"/>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5"/>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5"/>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5"/>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5"/>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5"/>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5"/>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5"/>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5"/>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5"/>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5"/>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5"/>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5"/>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5"/>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5"/>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5"/>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5"/>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5"/>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5"/>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5"/>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5"/>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5"/>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5"/>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5"/>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5"/>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5"/>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5"/>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5"/>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5"/>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5"/>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5"/>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5"/>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5"/>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5"/>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5"/>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5"/>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5"/>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5"/>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5"/>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5"/>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5"/>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5"/>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5"/>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5"/>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5"/>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5"/>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5"/>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5"/>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5"/>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5"/>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5"/>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5"/>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5"/>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5"/>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5"/>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5"/>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5"/>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5"/>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5"/>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5"/>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5"/>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5"/>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5"/>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5"/>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5"/>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5"/>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5"/>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5"/>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5"/>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5"/>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5"/>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5"/>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5"/>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5"/>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5"/>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5"/>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5"/>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5"/>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5"/>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5"/>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5"/>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5"/>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5"/>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5"/>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5"/>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6" name="Google Shape;2156;p25"/>
          <p:cNvSpPr/>
          <p:nvPr/>
        </p:nvSpPr>
        <p:spPr>
          <a:xfrm>
            <a:off x="8528525" y="-1129525"/>
            <a:ext cx="939600" cy="37218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7" name="Google Shape;2157;p25"/>
          <p:cNvGrpSpPr/>
          <p:nvPr/>
        </p:nvGrpSpPr>
        <p:grpSpPr>
          <a:xfrm>
            <a:off x="6663524" y="4683891"/>
            <a:ext cx="1934189" cy="1818370"/>
            <a:chOff x="1023775" y="238125"/>
            <a:chExt cx="5572425" cy="5238750"/>
          </a:xfrm>
        </p:grpSpPr>
        <p:sp>
          <p:nvSpPr>
            <p:cNvPr id="2158" name="Google Shape;2158;p25"/>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5"/>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5"/>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5"/>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5"/>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5"/>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5"/>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5"/>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5"/>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5"/>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5"/>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5"/>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5"/>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5"/>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5"/>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5"/>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5"/>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5"/>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5"/>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5"/>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5"/>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5"/>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5"/>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5"/>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5"/>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5"/>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5"/>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5"/>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5"/>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5"/>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5"/>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5"/>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5"/>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5"/>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5"/>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5"/>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5"/>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5"/>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5"/>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5"/>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5"/>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5"/>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5"/>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5"/>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5"/>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5"/>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5"/>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5"/>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5"/>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5"/>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5"/>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5"/>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5"/>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5"/>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5"/>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5"/>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5"/>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5"/>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5"/>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5"/>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5"/>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5"/>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5"/>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5"/>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5"/>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5"/>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5"/>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5"/>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5"/>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5"/>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5"/>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5"/>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5"/>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5"/>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5"/>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5"/>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5"/>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5"/>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5"/>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5"/>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5"/>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5"/>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5"/>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5"/>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5"/>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5"/>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5"/>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5"/>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5"/>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5"/>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5"/>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5"/>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5"/>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5"/>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5"/>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5"/>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5"/>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5"/>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5"/>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5"/>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5"/>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5"/>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5"/>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5"/>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5"/>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5"/>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5"/>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5"/>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5"/>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5"/>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5"/>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5"/>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5"/>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5"/>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5"/>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5"/>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5"/>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5"/>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5"/>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5"/>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5"/>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5"/>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5"/>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5"/>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5"/>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5"/>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5"/>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5"/>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5"/>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5"/>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5"/>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5"/>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5"/>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5"/>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5"/>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5"/>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5"/>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5"/>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5"/>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5"/>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5"/>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5"/>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5"/>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5"/>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5"/>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5"/>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5"/>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5"/>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5"/>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5"/>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5"/>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5"/>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5"/>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5"/>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5"/>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5"/>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5"/>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5"/>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5"/>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5"/>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5"/>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5"/>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5"/>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5"/>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5"/>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5"/>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5"/>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5"/>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5"/>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5"/>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5"/>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5"/>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5"/>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5"/>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5"/>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5"/>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5"/>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5"/>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5"/>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5"/>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5"/>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5"/>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40" name="Google Shape;2340;p25"/>
          <p:cNvPicPr preferRelativeResize="0"/>
          <p:nvPr/>
        </p:nvPicPr>
        <p:blipFill rotWithShape="1">
          <a:blip r:embed="rId4">
            <a:alphaModFix/>
          </a:blip>
          <a:srcRect r="68188" b="26454"/>
          <a:stretch/>
        </p:blipFill>
        <p:spPr>
          <a:xfrm rot="7763320">
            <a:off x="3149025" y="4464501"/>
            <a:ext cx="2296203" cy="1576299"/>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341"/>
        <p:cNvGrpSpPr/>
        <p:nvPr/>
      </p:nvGrpSpPr>
      <p:grpSpPr>
        <a:xfrm>
          <a:off x="0" y="0"/>
          <a:ext cx="0" cy="0"/>
          <a:chOff x="0" y="0"/>
          <a:chExt cx="0" cy="0"/>
        </a:xfrm>
      </p:grpSpPr>
      <p:pic>
        <p:nvPicPr>
          <p:cNvPr id="2342" name="Google Shape;2342;p26"/>
          <p:cNvPicPr preferRelativeResize="0"/>
          <p:nvPr/>
        </p:nvPicPr>
        <p:blipFill>
          <a:blip r:embed="rId2">
            <a:alphaModFix/>
          </a:blip>
          <a:stretch>
            <a:fillRect/>
          </a:stretch>
        </p:blipFill>
        <p:spPr>
          <a:xfrm>
            <a:off x="0" y="0"/>
            <a:ext cx="9144000" cy="5143532"/>
          </a:xfrm>
          <a:prstGeom prst="rect">
            <a:avLst/>
          </a:prstGeom>
          <a:noFill/>
          <a:ln>
            <a:noFill/>
          </a:ln>
        </p:spPr>
      </p:pic>
      <p:sp>
        <p:nvSpPr>
          <p:cNvPr id="2343" name="Google Shape;2343;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pic>
        <p:nvPicPr>
          <p:cNvPr id="2344" name="Google Shape;2344;p26"/>
          <p:cNvPicPr preferRelativeResize="0"/>
          <p:nvPr/>
        </p:nvPicPr>
        <p:blipFill>
          <a:blip r:embed="rId3">
            <a:alphaModFix/>
          </a:blip>
          <a:stretch>
            <a:fillRect/>
          </a:stretch>
        </p:blipFill>
        <p:spPr>
          <a:xfrm rot="8595759">
            <a:off x="6857575" y="3527725"/>
            <a:ext cx="4275724" cy="3200685"/>
          </a:xfrm>
          <a:prstGeom prst="rect">
            <a:avLst/>
          </a:prstGeom>
          <a:noFill/>
          <a:ln>
            <a:noFill/>
          </a:ln>
        </p:spPr>
      </p:pic>
      <p:grpSp>
        <p:nvGrpSpPr>
          <p:cNvPr id="2345" name="Google Shape;2345;p26"/>
          <p:cNvGrpSpPr/>
          <p:nvPr/>
        </p:nvGrpSpPr>
        <p:grpSpPr>
          <a:xfrm>
            <a:off x="7277174" y="-1488509"/>
            <a:ext cx="1934189" cy="1818370"/>
            <a:chOff x="1023775" y="238125"/>
            <a:chExt cx="5572425" cy="5238750"/>
          </a:xfrm>
        </p:grpSpPr>
        <p:sp>
          <p:nvSpPr>
            <p:cNvPr id="2346" name="Google Shape;2346;p26"/>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6"/>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6"/>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6"/>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6"/>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6"/>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6"/>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6"/>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6"/>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6"/>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6"/>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6"/>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6"/>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6"/>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6"/>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6"/>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6"/>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6"/>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6"/>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6"/>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6"/>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6"/>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6"/>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6"/>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6"/>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6"/>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6"/>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6"/>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6"/>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6"/>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6"/>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6"/>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6"/>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6"/>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6"/>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6"/>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6"/>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6"/>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6"/>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6"/>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6"/>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6"/>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6"/>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6"/>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6"/>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6"/>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6"/>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6"/>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6"/>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6"/>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6"/>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6"/>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6"/>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6"/>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6"/>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6"/>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6"/>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6"/>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6"/>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6"/>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6"/>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6"/>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6"/>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6"/>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6"/>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6"/>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6"/>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6"/>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6"/>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6"/>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6"/>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6"/>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6"/>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6"/>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6"/>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6"/>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6"/>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6"/>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6"/>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6"/>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6"/>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6"/>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6"/>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6"/>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6"/>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6"/>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6"/>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6"/>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6"/>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6"/>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6"/>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6"/>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6"/>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6"/>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6"/>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6"/>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6"/>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6"/>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6"/>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6"/>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6"/>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6"/>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6"/>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6"/>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6"/>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6"/>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6"/>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6"/>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6"/>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6"/>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6"/>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6"/>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6"/>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6"/>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6"/>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6"/>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6"/>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6"/>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6"/>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6"/>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6"/>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6"/>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6"/>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6"/>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6"/>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6"/>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6"/>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6"/>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6"/>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6"/>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6"/>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6"/>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6"/>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6"/>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6"/>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6"/>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6"/>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6"/>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6"/>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6"/>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6"/>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6"/>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6"/>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6"/>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6"/>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6"/>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6"/>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6"/>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6"/>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6"/>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6"/>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6"/>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6"/>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6"/>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6"/>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6"/>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6"/>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6"/>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6"/>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6"/>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6"/>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6"/>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6"/>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6"/>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6"/>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6"/>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6"/>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6"/>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6"/>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6"/>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6"/>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6"/>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6"/>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6"/>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6"/>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6"/>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6"/>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6"/>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6"/>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6"/>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6"/>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6"/>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528" name="Google Shape;2528;p26"/>
          <p:cNvCxnSpPr/>
          <p:nvPr/>
        </p:nvCxnSpPr>
        <p:spPr>
          <a:xfrm flipH="1">
            <a:off x="5658125" y="451350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2529" name="Google Shape;2529;p26"/>
          <p:cNvGrpSpPr/>
          <p:nvPr/>
        </p:nvGrpSpPr>
        <p:grpSpPr>
          <a:xfrm>
            <a:off x="84674" y="4683891"/>
            <a:ext cx="1934189" cy="1818370"/>
            <a:chOff x="1023775" y="238125"/>
            <a:chExt cx="5572425" cy="5238750"/>
          </a:xfrm>
        </p:grpSpPr>
        <p:sp>
          <p:nvSpPr>
            <p:cNvPr id="2530" name="Google Shape;2530;p26"/>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6"/>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6"/>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6"/>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6"/>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6"/>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6"/>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6"/>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6"/>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6"/>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6"/>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6"/>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6"/>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6"/>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6"/>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6"/>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6"/>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6"/>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6"/>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6"/>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6"/>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6"/>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6"/>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6"/>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6"/>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6"/>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6"/>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6"/>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6"/>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6"/>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6"/>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6"/>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6"/>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6"/>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6"/>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6"/>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6"/>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6"/>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6"/>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6"/>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6"/>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6"/>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6"/>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6"/>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6"/>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6"/>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6"/>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6"/>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6"/>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6"/>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6"/>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6"/>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6"/>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6"/>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6"/>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6"/>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6"/>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6"/>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6"/>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6"/>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6"/>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6"/>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6"/>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6"/>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6"/>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6"/>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6"/>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6"/>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6"/>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6"/>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6"/>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6"/>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6"/>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6"/>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6"/>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6"/>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6"/>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6"/>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6"/>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6"/>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6"/>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6"/>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6"/>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6"/>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6"/>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6"/>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6"/>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6"/>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6"/>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6"/>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6"/>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6"/>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6"/>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6"/>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6"/>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6"/>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6"/>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6"/>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6"/>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6"/>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6"/>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6"/>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6"/>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6"/>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6"/>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6"/>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6"/>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6"/>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6"/>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6"/>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6"/>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6"/>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6"/>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6"/>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6"/>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6"/>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6"/>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6"/>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6"/>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6"/>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6"/>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6"/>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6"/>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6"/>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6"/>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6"/>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6"/>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6"/>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6"/>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6"/>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6"/>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6"/>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6"/>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6"/>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6"/>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6"/>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6"/>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6"/>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6"/>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6"/>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6"/>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6"/>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6"/>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6"/>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6"/>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6"/>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6"/>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6"/>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6"/>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6"/>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6"/>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6"/>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6"/>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6"/>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6"/>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6"/>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6"/>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6"/>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6"/>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6"/>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6"/>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6"/>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6"/>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6"/>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6"/>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6"/>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6"/>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6"/>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6"/>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6"/>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6"/>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6"/>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6"/>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6"/>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6"/>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6"/>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6"/>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6"/>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6"/>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6"/>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6"/>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6"/>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12" name="Google Shape;2712;p26"/>
          <p:cNvCxnSpPr/>
          <p:nvPr/>
        </p:nvCxnSpPr>
        <p:spPr>
          <a:xfrm flipH="1">
            <a:off x="-997025" y="508750"/>
            <a:ext cx="1905600" cy="1903500"/>
          </a:xfrm>
          <a:prstGeom prst="straightConnector1">
            <a:avLst/>
          </a:prstGeom>
          <a:noFill/>
          <a:ln w="9525" cap="flat" cmpd="sng">
            <a:solidFill>
              <a:schemeClr val="dk1"/>
            </a:solidFill>
            <a:prstDash val="solid"/>
            <a:round/>
            <a:headEnd type="none" w="med" len="med"/>
            <a:tailEnd type="none" w="med" len="med"/>
          </a:ln>
        </p:spPr>
      </p:cxnSp>
      <p:pic>
        <p:nvPicPr>
          <p:cNvPr id="2713" name="Google Shape;2713;p26"/>
          <p:cNvPicPr preferRelativeResize="0"/>
          <p:nvPr/>
        </p:nvPicPr>
        <p:blipFill>
          <a:blip r:embed="rId3">
            <a:alphaModFix/>
          </a:blip>
          <a:stretch>
            <a:fillRect/>
          </a:stretch>
        </p:blipFill>
        <p:spPr>
          <a:xfrm rot="-9327358" flipH="1">
            <a:off x="-1546130" y="2835954"/>
            <a:ext cx="2661868" cy="1992598"/>
          </a:xfrm>
          <a:prstGeom prst="rect">
            <a:avLst/>
          </a:prstGeom>
          <a:noFill/>
          <a:ln>
            <a:noFill/>
          </a:ln>
        </p:spPr>
      </p:pic>
      <p:pic>
        <p:nvPicPr>
          <p:cNvPr id="2714" name="Google Shape;2714;p26"/>
          <p:cNvPicPr preferRelativeResize="0"/>
          <p:nvPr/>
        </p:nvPicPr>
        <p:blipFill rotWithShape="1">
          <a:blip r:embed="rId4">
            <a:alphaModFix/>
          </a:blip>
          <a:srcRect r="68188" b="26454"/>
          <a:stretch/>
        </p:blipFill>
        <p:spPr>
          <a:xfrm rot="3036680" flipH="1">
            <a:off x="7997525" y="35618"/>
            <a:ext cx="2296203" cy="1576299"/>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2715"/>
        <p:cNvGrpSpPr/>
        <p:nvPr/>
      </p:nvGrpSpPr>
      <p:grpSpPr>
        <a:xfrm>
          <a:off x="0" y="0"/>
          <a:ext cx="0" cy="0"/>
          <a:chOff x="0" y="0"/>
          <a:chExt cx="0" cy="0"/>
        </a:xfrm>
      </p:grpSpPr>
      <p:pic>
        <p:nvPicPr>
          <p:cNvPr id="2716" name="Google Shape;2716;p27"/>
          <p:cNvPicPr preferRelativeResize="0"/>
          <p:nvPr/>
        </p:nvPicPr>
        <p:blipFill>
          <a:blip r:embed="rId3">
            <a:alphaModFix/>
          </a:blip>
          <a:stretch>
            <a:fillRect/>
          </a:stretch>
        </p:blipFill>
        <p:spPr>
          <a:xfrm>
            <a:off x="-11" y="0"/>
            <a:ext cx="9144000" cy="5143465"/>
          </a:xfrm>
          <a:prstGeom prst="rect">
            <a:avLst/>
          </a:prstGeom>
          <a:noFill/>
          <a:ln>
            <a:noFill/>
          </a:ln>
        </p:spPr>
      </p:pic>
      <p:sp>
        <p:nvSpPr>
          <p:cNvPr id="2717" name="Google Shape;2717;p27"/>
          <p:cNvSpPr txBox="1">
            <a:spLocks noGrp="1"/>
          </p:cNvSpPr>
          <p:nvPr>
            <p:ph type="title"/>
          </p:nvPr>
        </p:nvSpPr>
        <p:spPr>
          <a:xfrm>
            <a:off x="720000" y="445025"/>
            <a:ext cx="4670400" cy="11049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718" name="Google Shape;2718;p27"/>
          <p:cNvSpPr txBox="1">
            <a:spLocks noGrp="1"/>
          </p:cNvSpPr>
          <p:nvPr>
            <p:ph type="body" idx="1"/>
          </p:nvPr>
        </p:nvSpPr>
        <p:spPr>
          <a:xfrm>
            <a:off x="720000" y="1690950"/>
            <a:ext cx="4048500" cy="27465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Clr>
                <a:srgbClr val="434343"/>
              </a:buClr>
              <a:buSzPts val="1600"/>
              <a:buChar char="●"/>
              <a:defRPr>
                <a:solidFill>
                  <a:srgbClr val="434343"/>
                </a:solidFill>
              </a:defRPr>
            </a:lvl1pPr>
            <a:lvl2pPr marL="914400" lvl="1" indent="-330200" rtl="0">
              <a:lnSpc>
                <a:spcPct val="115000"/>
              </a:lnSpc>
              <a:spcBef>
                <a:spcPts val="1600"/>
              </a:spcBef>
              <a:spcAft>
                <a:spcPts val="0"/>
              </a:spcAft>
              <a:buClr>
                <a:srgbClr val="434343"/>
              </a:buClr>
              <a:buSzPts val="1600"/>
              <a:buFont typeface="Roboto Condensed Light"/>
              <a:buChar char="○"/>
              <a:defRPr>
                <a:solidFill>
                  <a:srgbClr val="434343"/>
                </a:solidFill>
              </a:defRPr>
            </a:lvl2pPr>
            <a:lvl3pPr marL="1371600" lvl="2" indent="-330200" rtl="0">
              <a:lnSpc>
                <a:spcPct val="115000"/>
              </a:lnSpc>
              <a:spcBef>
                <a:spcPts val="1600"/>
              </a:spcBef>
              <a:spcAft>
                <a:spcPts val="0"/>
              </a:spcAft>
              <a:buClr>
                <a:srgbClr val="434343"/>
              </a:buClr>
              <a:buSzPts val="1600"/>
              <a:buFont typeface="Roboto Condensed Light"/>
              <a:buChar char="■"/>
              <a:defRPr>
                <a:solidFill>
                  <a:srgbClr val="434343"/>
                </a:solidFill>
              </a:defRPr>
            </a:lvl3pPr>
            <a:lvl4pPr marL="1828800" lvl="3" indent="-330200" rtl="0">
              <a:lnSpc>
                <a:spcPct val="115000"/>
              </a:lnSpc>
              <a:spcBef>
                <a:spcPts val="1600"/>
              </a:spcBef>
              <a:spcAft>
                <a:spcPts val="0"/>
              </a:spcAft>
              <a:buClr>
                <a:srgbClr val="434343"/>
              </a:buClr>
              <a:buSzPts val="1600"/>
              <a:buFont typeface="Roboto Condensed Light"/>
              <a:buChar char="●"/>
              <a:defRPr>
                <a:solidFill>
                  <a:srgbClr val="434343"/>
                </a:solidFill>
              </a:defRPr>
            </a:lvl4pPr>
            <a:lvl5pPr marL="2286000" lvl="4" indent="-330200" rtl="0">
              <a:lnSpc>
                <a:spcPct val="115000"/>
              </a:lnSpc>
              <a:spcBef>
                <a:spcPts val="1600"/>
              </a:spcBef>
              <a:spcAft>
                <a:spcPts val="0"/>
              </a:spcAft>
              <a:buClr>
                <a:srgbClr val="434343"/>
              </a:buClr>
              <a:buSzPts val="1600"/>
              <a:buFont typeface="Roboto Condensed Light"/>
              <a:buChar char="○"/>
              <a:defRPr>
                <a:solidFill>
                  <a:srgbClr val="434343"/>
                </a:solidFill>
              </a:defRPr>
            </a:lvl5pPr>
            <a:lvl6pPr marL="2743200" lvl="5" indent="-330200" rtl="0">
              <a:lnSpc>
                <a:spcPct val="115000"/>
              </a:lnSpc>
              <a:spcBef>
                <a:spcPts val="1600"/>
              </a:spcBef>
              <a:spcAft>
                <a:spcPts val="0"/>
              </a:spcAft>
              <a:buClr>
                <a:srgbClr val="434343"/>
              </a:buClr>
              <a:buSzPts val="1600"/>
              <a:buFont typeface="Roboto Condensed Light"/>
              <a:buChar char="■"/>
              <a:defRPr>
                <a:solidFill>
                  <a:srgbClr val="434343"/>
                </a:solidFill>
              </a:defRPr>
            </a:lvl6pPr>
            <a:lvl7pPr marL="3200400" lvl="6" indent="-330200" rtl="0">
              <a:lnSpc>
                <a:spcPct val="115000"/>
              </a:lnSpc>
              <a:spcBef>
                <a:spcPts val="1600"/>
              </a:spcBef>
              <a:spcAft>
                <a:spcPts val="0"/>
              </a:spcAft>
              <a:buClr>
                <a:srgbClr val="434343"/>
              </a:buClr>
              <a:buSzPts val="1600"/>
              <a:buFont typeface="Roboto Condensed Light"/>
              <a:buChar char="●"/>
              <a:defRPr>
                <a:solidFill>
                  <a:srgbClr val="434343"/>
                </a:solidFill>
              </a:defRPr>
            </a:lvl7pPr>
            <a:lvl8pPr marL="3657600" lvl="7" indent="-330200" rtl="0">
              <a:lnSpc>
                <a:spcPct val="115000"/>
              </a:lnSpc>
              <a:spcBef>
                <a:spcPts val="1600"/>
              </a:spcBef>
              <a:spcAft>
                <a:spcPts val="0"/>
              </a:spcAft>
              <a:buClr>
                <a:srgbClr val="434343"/>
              </a:buClr>
              <a:buSzPts val="1600"/>
              <a:buFont typeface="Roboto Condensed Light"/>
              <a:buChar char="○"/>
              <a:defRPr>
                <a:solidFill>
                  <a:srgbClr val="434343"/>
                </a:solidFill>
              </a:defRPr>
            </a:lvl8pPr>
            <a:lvl9pPr marL="4114800" lvl="8" indent="-330200" rtl="0">
              <a:lnSpc>
                <a:spcPct val="115000"/>
              </a:lnSpc>
              <a:spcBef>
                <a:spcPts val="1600"/>
              </a:spcBef>
              <a:spcAft>
                <a:spcPts val="1600"/>
              </a:spcAft>
              <a:buClr>
                <a:srgbClr val="434343"/>
              </a:buClr>
              <a:buSzPts val="1600"/>
              <a:buFont typeface="Roboto Condensed Light"/>
              <a:buChar char="■"/>
              <a:defRPr>
                <a:solidFill>
                  <a:srgbClr val="434343"/>
                </a:solidFill>
              </a:defRPr>
            </a:lvl9pPr>
          </a:lstStyle>
          <a:p>
            <a:endParaRPr/>
          </a:p>
        </p:txBody>
      </p:sp>
      <p:sp>
        <p:nvSpPr>
          <p:cNvPr id="2719" name="Google Shape;2719;p27"/>
          <p:cNvSpPr/>
          <p:nvPr/>
        </p:nvSpPr>
        <p:spPr>
          <a:xfrm>
            <a:off x="6856500" y="2915100"/>
            <a:ext cx="2903100" cy="290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0" name="Google Shape;2720;p27"/>
          <p:cNvGrpSpPr/>
          <p:nvPr/>
        </p:nvGrpSpPr>
        <p:grpSpPr>
          <a:xfrm>
            <a:off x="8641824" y="865091"/>
            <a:ext cx="1934189" cy="1818370"/>
            <a:chOff x="1023775" y="238125"/>
            <a:chExt cx="5572425" cy="5238750"/>
          </a:xfrm>
        </p:grpSpPr>
        <p:sp>
          <p:nvSpPr>
            <p:cNvPr id="2721" name="Google Shape;2721;p27"/>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7"/>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7"/>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7"/>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7"/>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7"/>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7"/>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7"/>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7"/>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7"/>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7"/>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7"/>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7"/>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7"/>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7"/>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7"/>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7"/>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7"/>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7"/>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7"/>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7"/>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7"/>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7"/>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7"/>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7"/>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7"/>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7"/>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7"/>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7"/>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7"/>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7"/>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7"/>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7"/>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7"/>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7"/>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7"/>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7"/>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7"/>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7"/>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7"/>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7"/>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7"/>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7"/>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7"/>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7"/>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7"/>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7"/>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7"/>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7"/>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7"/>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7"/>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7"/>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7"/>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7"/>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7"/>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7"/>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7"/>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7"/>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7"/>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7"/>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7"/>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7"/>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7"/>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7"/>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7"/>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7"/>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7"/>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7"/>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7"/>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7"/>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7"/>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7"/>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7"/>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7"/>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7"/>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7"/>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7"/>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7"/>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7"/>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7"/>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7"/>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7"/>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7"/>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7"/>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7"/>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7"/>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7"/>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7"/>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7"/>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7"/>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7"/>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7"/>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7"/>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7"/>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7"/>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7"/>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7"/>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7"/>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7"/>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7"/>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7"/>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7"/>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7"/>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7"/>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7"/>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7"/>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7"/>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7"/>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7"/>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7"/>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7"/>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7"/>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7"/>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7"/>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7"/>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7"/>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7"/>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7"/>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7"/>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7"/>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7"/>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7"/>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7"/>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7"/>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7"/>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7"/>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7"/>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7"/>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7"/>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7"/>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7"/>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7"/>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7"/>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7"/>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7"/>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7"/>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7"/>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7"/>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7"/>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7"/>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7"/>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7"/>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7"/>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7"/>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7"/>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7"/>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7"/>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7"/>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7"/>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7"/>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7"/>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7"/>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7"/>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7"/>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7"/>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7"/>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7"/>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7"/>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7"/>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7"/>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7"/>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7"/>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7"/>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7"/>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7"/>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7"/>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7"/>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7"/>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7"/>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7"/>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7"/>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7"/>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7"/>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7"/>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7"/>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7"/>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7"/>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7"/>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7"/>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7"/>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7"/>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7"/>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903" name="Google Shape;2903;p27"/>
          <p:cNvCxnSpPr/>
          <p:nvPr/>
        </p:nvCxnSpPr>
        <p:spPr>
          <a:xfrm flipH="1">
            <a:off x="4343825" y="-878575"/>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2904" name="Google Shape;2904;p27"/>
          <p:cNvGrpSpPr/>
          <p:nvPr/>
        </p:nvGrpSpPr>
        <p:grpSpPr>
          <a:xfrm>
            <a:off x="4175699" y="4683891"/>
            <a:ext cx="1934189" cy="1818370"/>
            <a:chOff x="1023775" y="238125"/>
            <a:chExt cx="5572425" cy="5238750"/>
          </a:xfrm>
        </p:grpSpPr>
        <p:sp>
          <p:nvSpPr>
            <p:cNvPr id="2905" name="Google Shape;2905;p27"/>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7"/>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7"/>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7"/>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7"/>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7"/>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7"/>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7"/>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7"/>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7"/>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7"/>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7"/>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7"/>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7"/>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7"/>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7"/>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7"/>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7"/>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7"/>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7"/>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7"/>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7"/>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7"/>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7"/>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7"/>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7"/>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7"/>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7"/>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7"/>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7"/>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7"/>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7"/>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7"/>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7"/>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7"/>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7"/>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7"/>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7"/>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7"/>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7"/>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7"/>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7"/>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7"/>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7"/>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7"/>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7"/>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7"/>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7"/>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7"/>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7"/>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7"/>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7"/>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7"/>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7"/>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7"/>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7"/>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7"/>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7"/>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7"/>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7"/>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7"/>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7"/>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7"/>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7"/>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7"/>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7"/>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7"/>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7"/>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7"/>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7"/>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7"/>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7"/>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7"/>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7"/>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7"/>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7"/>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7"/>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7"/>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7"/>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7"/>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7"/>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7"/>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7"/>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7"/>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7"/>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7"/>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7"/>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7"/>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7"/>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7"/>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7"/>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7"/>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7"/>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7"/>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7"/>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7"/>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7"/>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7"/>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7"/>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7"/>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7"/>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7"/>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7"/>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7"/>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7"/>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7"/>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7"/>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7"/>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7"/>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7"/>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7"/>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7"/>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7"/>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7"/>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7"/>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7"/>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7"/>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7"/>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7"/>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7"/>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7"/>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7"/>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7"/>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7"/>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7"/>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7"/>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7"/>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7"/>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7"/>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7"/>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7"/>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7"/>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7"/>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7"/>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7"/>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7"/>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7"/>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7"/>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7"/>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7"/>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7"/>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7"/>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7"/>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7"/>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7"/>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7"/>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7"/>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7"/>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7"/>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7"/>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7"/>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7"/>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7"/>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7"/>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7"/>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7"/>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7"/>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7"/>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7"/>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7"/>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7"/>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7"/>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7"/>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7"/>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7"/>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7"/>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7"/>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7"/>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7"/>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7"/>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7"/>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7"/>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7"/>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7"/>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7"/>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7"/>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7"/>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7"/>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7"/>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7"/>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7"/>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7"/>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7" name="Google Shape;3087;p27"/>
          <p:cNvSpPr/>
          <p:nvPr/>
        </p:nvSpPr>
        <p:spPr>
          <a:xfrm rot="5400000">
            <a:off x="9015875"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7"/>
          <p:cNvSpPr/>
          <p:nvPr/>
        </p:nvSpPr>
        <p:spPr>
          <a:xfrm>
            <a:off x="-540575" y="2332000"/>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3089"/>
        <p:cNvGrpSpPr/>
        <p:nvPr/>
      </p:nvGrpSpPr>
      <p:grpSpPr>
        <a:xfrm>
          <a:off x="0" y="0"/>
          <a:ext cx="0" cy="0"/>
          <a:chOff x="0" y="0"/>
          <a:chExt cx="0" cy="0"/>
        </a:xfrm>
      </p:grpSpPr>
      <p:pic>
        <p:nvPicPr>
          <p:cNvPr id="3090" name="Google Shape;3090;p28"/>
          <p:cNvPicPr preferRelativeResize="0"/>
          <p:nvPr/>
        </p:nvPicPr>
        <p:blipFill>
          <a:blip r:embed="rId3">
            <a:alphaModFix/>
          </a:blip>
          <a:stretch>
            <a:fillRect/>
          </a:stretch>
        </p:blipFill>
        <p:spPr>
          <a:xfrm>
            <a:off x="0" y="0"/>
            <a:ext cx="9144000" cy="5143500"/>
          </a:xfrm>
          <a:prstGeom prst="rect">
            <a:avLst/>
          </a:prstGeom>
          <a:noFill/>
          <a:ln>
            <a:noFill/>
          </a:ln>
        </p:spPr>
      </p:pic>
      <p:sp>
        <p:nvSpPr>
          <p:cNvPr id="3091" name="Google Shape;3091;p28"/>
          <p:cNvSpPr txBox="1">
            <a:spLocks noGrp="1"/>
          </p:cNvSpPr>
          <p:nvPr>
            <p:ph type="title"/>
          </p:nvPr>
        </p:nvSpPr>
        <p:spPr>
          <a:xfrm>
            <a:off x="1015200" y="1307100"/>
            <a:ext cx="7113600" cy="23952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4800"/>
              <a:buNone/>
              <a:defRPr sz="10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cxnSp>
        <p:nvCxnSpPr>
          <p:cNvPr id="3092" name="Google Shape;3092;p28"/>
          <p:cNvCxnSpPr/>
          <p:nvPr/>
        </p:nvCxnSpPr>
        <p:spPr>
          <a:xfrm flipH="1">
            <a:off x="3348775" y="4337725"/>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3093" name="Google Shape;3093;p28"/>
          <p:cNvSpPr/>
          <p:nvPr/>
        </p:nvSpPr>
        <p:spPr>
          <a:xfrm>
            <a:off x="-1021725" y="-11883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8"/>
          <p:cNvSpPr/>
          <p:nvPr/>
        </p:nvSpPr>
        <p:spPr>
          <a:xfrm>
            <a:off x="8522575" y="30118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95" name="Google Shape;3095;p28"/>
          <p:cNvCxnSpPr/>
          <p:nvPr/>
        </p:nvCxnSpPr>
        <p:spPr>
          <a:xfrm flipH="1">
            <a:off x="4403025" y="-101680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3096" name="Google Shape;3096;p28"/>
          <p:cNvGrpSpPr/>
          <p:nvPr/>
        </p:nvGrpSpPr>
        <p:grpSpPr>
          <a:xfrm>
            <a:off x="865824" y="4513491"/>
            <a:ext cx="1934189" cy="1818370"/>
            <a:chOff x="1023775" y="238125"/>
            <a:chExt cx="5572425" cy="5238750"/>
          </a:xfrm>
        </p:grpSpPr>
        <p:sp>
          <p:nvSpPr>
            <p:cNvPr id="3097" name="Google Shape;3097;p28"/>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8"/>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8"/>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8"/>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8"/>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8"/>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8"/>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8"/>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8"/>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8"/>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8"/>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8"/>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8"/>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8"/>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8"/>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8"/>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8"/>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8"/>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8"/>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8"/>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8"/>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8"/>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8"/>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8"/>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8"/>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8"/>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8"/>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8"/>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8"/>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8"/>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8"/>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8"/>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8"/>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8"/>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8"/>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8"/>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8"/>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8"/>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8"/>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8"/>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8"/>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8"/>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8"/>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8"/>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8"/>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8"/>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8"/>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8"/>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8"/>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8"/>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8"/>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8"/>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8"/>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8"/>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8"/>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8"/>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8"/>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8"/>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8"/>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8"/>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8"/>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8"/>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8"/>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8"/>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8"/>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8"/>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8"/>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8"/>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8"/>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8"/>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8"/>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8"/>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8"/>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8"/>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8"/>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8"/>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8"/>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8"/>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8"/>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8"/>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8"/>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8"/>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8"/>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8"/>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8"/>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8"/>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8"/>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8"/>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8"/>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8"/>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8"/>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8"/>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8"/>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8"/>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8"/>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8"/>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8"/>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8"/>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8"/>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8"/>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8"/>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8"/>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8"/>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8"/>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8"/>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8"/>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8"/>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8"/>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8"/>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8"/>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8"/>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8"/>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8"/>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8"/>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3279;p28"/>
          <p:cNvGrpSpPr/>
          <p:nvPr/>
        </p:nvGrpSpPr>
        <p:grpSpPr>
          <a:xfrm>
            <a:off x="6588374" y="-1132934"/>
            <a:ext cx="1934189" cy="1818370"/>
            <a:chOff x="1023775" y="238125"/>
            <a:chExt cx="5572425" cy="5238750"/>
          </a:xfrm>
        </p:grpSpPr>
        <p:sp>
          <p:nvSpPr>
            <p:cNvPr id="3280" name="Google Shape;3280;p28"/>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8"/>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8"/>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8"/>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8"/>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8"/>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8"/>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8"/>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8"/>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8"/>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8"/>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8"/>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8"/>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8"/>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8"/>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8"/>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8"/>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8"/>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8"/>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8"/>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8"/>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8"/>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8"/>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8"/>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8"/>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8"/>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8"/>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8"/>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8"/>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8"/>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8"/>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8"/>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8"/>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8"/>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8"/>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8"/>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8"/>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8"/>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8"/>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8"/>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8"/>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8"/>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8"/>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8"/>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8"/>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8"/>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8"/>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8"/>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8"/>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8"/>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8"/>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8"/>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8"/>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8"/>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8"/>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8"/>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8"/>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8"/>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8"/>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8"/>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8"/>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8"/>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8"/>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8"/>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8"/>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8"/>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8"/>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8"/>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8"/>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8"/>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8"/>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8"/>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8"/>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8"/>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28"/>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8"/>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8"/>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8"/>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8"/>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8"/>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8"/>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8"/>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8"/>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8"/>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8"/>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8"/>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8"/>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8"/>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8"/>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8"/>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8"/>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8"/>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8"/>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8"/>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8"/>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8"/>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8"/>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8"/>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8"/>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8"/>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8"/>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8"/>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8"/>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8"/>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8"/>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8"/>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8"/>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8"/>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8"/>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8"/>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8"/>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8"/>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8"/>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8"/>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8"/>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8"/>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8"/>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8"/>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8"/>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8"/>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8"/>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8"/>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8"/>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8"/>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8"/>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8"/>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8"/>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8"/>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8"/>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8"/>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8"/>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8"/>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8"/>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8"/>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8"/>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8"/>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8"/>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8"/>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8"/>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8"/>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8"/>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8"/>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8"/>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8"/>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28"/>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8"/>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8"/>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8"/>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8"/>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8"/>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8"/>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8"/>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8"/>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8"/>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8"/>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8"/>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8"/>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8"/>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8"/>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8"/>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8"/>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8"/>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8"/>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8"/>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8"/>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8"/>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8"/>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28"/>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8"/>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8"/>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8"/>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8"/>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8"/>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8"/>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8"/>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8"/>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8"/>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8"/>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8"/>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8"/>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8"/>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8"/>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462" name="Google Shape;3462;p28"/>
          <p:cNvPicPr preferRelativeResize="0"/>
          <p:nvPr/>
        </p:nvPicPr>
        <p:blipFill>
          <a:blip r:embed="rId4">
            <a:alphaModFix/>
          </a:blip>
          <a:stretch>
            <a:fillRect/>
          </a:stretch>
        </p:blipFill>
        <p:spPr>
          <a:xfrm rot="-9327358" flipH="1">
            <a:off x="-139780" y="3024179"/>
            <a:ext cx="2661868" cy="1992598"/>
          </a:xfrm>
          <a:prstGeom prst="rect">
            <a:avLst/>
          </a:prstGeom>
          <a:noFill/>
          <a:ln>
            <a:noFill/>
          </a:ln>
        </p:spPr>
      </p:pic>
      <p:pic>
        <p:nvPicPr>
          <p:cNvPr id="3463" name="Google Shape;3463;p28"/>
          <p:cNvPicPr preferRelativeResize="0"/>
          <p:nvPr/>
        </p:nvPicPr>
        <p:blipFill rotWithShape="1">
          <a:blip r:embed="rId5">
            <a:alphaModFix/>
          </a:blip>
          <a:srcRect r="68188" b="26454"/>
          <a:stretch/>
        </p:blipFill>
        <p:spPr>
          <a:xfrm rot="3036680" flipH="1">
            <a:off x="6935350" y="-107757"/>
            <a:ext cx="2296203" cy="1576299"/>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464"/>
        <p:cNvGrpSpPr/>
        <p:nvPr/>
      </p:nvGrpSpPr>
      <p:grpSpPr>
        <a:xfrm>
          <a:off x="0" y="0"/>
          <a:ext cx="0" cy="0"/>
          <a:chOff x="0" y="0"/>
          <a:chExt cx="0" cy="0"/>
        </a:xfrm>
      </p:grpSpPr>
      <p:pic>
        <p:nvPicPr>
          <p:cNvPr id="3465" name="Google Shape;3465;p29"/>
          <p:cNvPicPr preferRelativeResize="0"/>
          <p:nvPr/>
        </p:nvPicPr>
        <p:blipFill>
          <a:blip r:embed="rId2">
            <a:alphaModFix/>
          </a:blip>
          <a:stretch>
            <a:fillRect/>
          </a:stretch>
        </p:blipFill>
        <p:spPr>
          <a:xfrm>
            <a:off x="0" y="0"/>
            <a:ext cx="9144000" cy="5143532"/>
          </a:xfrm>
          <a:prstGeom prst="rect">
            <a:avLst/>
          </a:prstGeom>
          <a:noFill/>
          <a:ln>
            <a:noFill/>
          </a:ln>
        </p:spPr>
      </p:pic>
      <p:sp>
        <p:nvSpPr>
          <p:cNvPr id="3466" name="Google Shape;3466;p29"/>
          <p:cNvSpPr txBox="1">
            <a:spLocks noGrp="1"/>
          </p:cNvSpPr>
          <p:nvPr>
            <p:ph type="subTitle" idx="1"/>
          </p:nvPr>
        </p:nvSpPr>
        <p:spPr>
          <a:xfrm>
            <a:off x="3681475" y="2323750"/>
            <a:ext cx="4196700" cy="173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900"/>
              <a:buNone/>
              <a:defRPr sz="1800"/>
            </a:lvl1pPr>
            <a:lvl2pPr lvl="1" algn="ctr" rtl="0">
              <a:lnSpc>
                <a:spcPct val="100000"/>
              </a:lnSpc>
              <a:spcBef>
                <a:spcPts val="1600"/>
              </a:spcBef>
              <a:spcAft>
                <a:spcPts val="0"/>
              </a:spcAft>
              <a:buSzPts val="1900"/>
              <a:buNone/>
              <a:defRPr sz="1900"/>
            </a:lvl2pPr>
            <a:lvl3pPr lvl="2" algn="ctr" rtl="0">
              <a:lnSpc>
                <a:spcPct val="100000"/>
              </a:lnSpc>
              <a:spcBef>
                <a:spcPts val="1600"/>
              </a:spcBef>
              <a:spcAft>
                <a:spcPts val="0"/>
              </a:spcAft>
              <a:buSzPts val="1900"/>
              <a:buNone/>
              <a:defRPr sz="1900"/>
            </a:lvl3pPr>
            <a:lvl4pPr lvl="3" algn="ctr" rtl="0">
              <a:lnSpc>
                <a:spcPct val="100000"/>
              </a:lnSpc>
              <a:spcBef>
                <a:spcPts val="1600"/>
              </a:spcBef>
              <a:spcAft>
                <a:spcPts val="0"/>
              </a:spcAft>
              <a:buSzPts val="1900"/>
              <a:buNone/>
              <a:defRPr sz="1900"/>
            </a:lvl4pPr>
            <a:lvl5pPr lvl="4" algn="ctr" rtl="0">
              <a:lnSpc>
                <a:spcPct val="100000"/>
              </a:lnSpc>
              <a:spcBef>
                <a:spcPts val="1600"/>
              </a:spcBef>
              <a:spcAft>
                <a:spcPts val="0"/>
              </a:spcAft>
              <a:buSzPts val="1900"/>
              <a:buNone/>
              <a:defRPr sz="1900"/>
            </a:lvl5pPr>
            <a:lvl6pPr lvl="5" algn="ctr" rtl="0">
              <a:lnSpc>
                <a:spcPct val="100000"/>
              </a:lnSpc>
              <a:spcBef>
                <a:spcPts val="1600"/>
              </a:spcBef>
              <a:spcAft>
                <a:spcPts val="0"/>
              </a:spcAft>
              <a:buSzPts val="1900"/>
              <a:buNone/>
              <a:defRPr sz="1900"/>
            </a:lvl6pPr>
            <a:lvl7pPr lvl="6" algn="ctr" rtl="0">
              <a:lnSpc>
                <a:spcPct val="100000"/>
              </a:lnSpc>
              <a:spcBef>
                <a:spcPts val="1600"/>
              </a:spcBef>
              <a:spcAft>
                <a:spcPts val="0"/>
              </a:spcAft>
              <a:buSzPts val="1900"/>
              <a:buNone/>
              <a:defRPr sz="1900"/>
            </a:lvl7pPr>
            <a:lvl8pPr lvl="7" algn="ctr" rtl="0">
              <a:lnSpc>
                <a:spcPct val="100000"/>
              </a:lnSpc>
              <a:spcBef>
                <a:spcPts val="1600"/>
              </a:spcBef>
              <a:spcAft>
                <a:spcPts val="0"/>
              </a:spcAft>
              <a:buSzPts val="1900"/>
              <a:buNone/>
              <a:defRPr sz="1900"/>
            </a:lvl8pPr>
            <a:lvl9pPr lvl="8" algn="ctr" rtl="0">
              <a:lnSpc>
                <a:spcPct val="100000"/>
              </a:lnSpc>
              <a:spcBef>
                <a:spcPts val="1600"/>
              </a:spcBef>
              <a:spcAft>
                <a:spcPts val="1600"/>
              </a:spcAft>
              <a:buSzPts val="1900"/>
              <a:buNone/>
              <a:defRPr sz="1900"/>
            </a:lvl9pPr>
          </a:lstStyle>
          <a:p>
            <a:endParaRPr/>
          </a:p>
        </p:txBody>
      </p:sp>
      <p:sp>
        <p:nvSpPr>
          <p:cNvPr id="3467" name="Google Shape;3467;p29"/>
          <p:cNvSpPr txBox="1">
            <a:spLocks noGrp="1"/>
          </p:cNvSpPr>
          <p:nvPr>
            <p:ph type="title"/>
          </p:nvPr>
        </p:nvSpPr>
        <p:spPr>
          <a:xfrm>
            <a:off x="3681498" y="1561175"/>
            <a:ext cx="41967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900"/>
              <a:buNone/>
              <a:defRPr sz="39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pic>
        <p:nvPicPr>
          <p:cNvPr id="3468" name="Google Shape;3468;p29"/>
          <p:cNvPicPr preferRelativeResize="0"/>
          <p:nvPr/>
        </p:nvPicPr>
        <p:blipFill>
          <a:blip r:embed="rId3">
            <a:alphaModFix/>
          </a:blip>
          <a:stretch>
            <a:fillRect/>
          </a:stretch>
        </p:blipFill>
        <p:spPr>
          <a:xfrm rot="899988">
            <a:off x="6047745" y="-324458"/>
            <a:ext cx="2661867" cy="1992598"/>
          </a:xfrm>
          <a:prstGeom prst="rect">
            <a:avLst/>
          </a:prstGeom>
          <a:noFill/>
          <a:ln>
            <a:noFill/>
          </a:ln>
        </p:spPr>
      </p:pic>
      <p:sp>
        <p:nvSpPr>
          <p:cNvPr id="3469" name="Google Shape;3469;p29"/>
          <p:cNvSpPr/>
          <p:nvPr/>
        </p:nvSpPr>
        <p:spPr>
          <a:xfrm>
            <a:off x="-596325" y="472050"/>
            <a:ext cx="2903100" cy="290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0" name="Google Shape;3470;p29"/>
          <p:cNvGrpSpPr/>
          <p:nvPr/>
        </p:nvGrpSpPr>
        <p:grpSpPr>
          <a:xfrm>
            <a:off x="6588374" y="-1188359"/>
            <a:ext cx="1934189" cy="1818370"/>
            <a:chOff x="1023775" y="238125"/>
            <a:chExt cx="5572425" cy="5238750"/>
          </a:xfrm>
        </p:grpSpPr>
        <p:sp>
          <p:nvSpPr>
            <p:cNvPr id="3471" name="Google Shape;3471;p29"/>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29"/>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9"/>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9"/>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9"/>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9"/>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9"/>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9"/>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9"/>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29"/>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9"/>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9"/>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9"/>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9"/>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9"/>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9"/>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9"/>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9"/>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9"/>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9"/>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9"/>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9"/>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9"/>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9"/>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9"/>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9"/>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9"/>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9"/>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9"/>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9"/>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9"/>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9"/>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9"/>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9"/>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9"/>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9"/>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9"/>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9"/>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9"/>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9"/>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9"/>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9"/>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9"/>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9"/>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9"/>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9"/>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9"/>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9"/>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9"/>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9"/>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9"/>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9"/>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9"/>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9"/>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9"/>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9"/>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9"/>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9"/>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9"/>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9"/>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9"/>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9"/>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9"/>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9"/>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9"/>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9"/>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9"/>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9"/>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9"/>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9"/>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9"/>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9"/>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9"/>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9"/>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9"/>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9"/>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9"/>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9"/>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9"/>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9"/>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29"/>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9"/>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9"/>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9"/>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9"/>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9"/>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9"/>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9"/>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9"/>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9"/>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9"/>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9"/>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9"/>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9"/>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9"/>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9"/>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9"/>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9"/>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9"/>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9"/>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9"/>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9"/>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9"/>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9"/>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9"/>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9"/>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9"/>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9"/>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9"/>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9"/>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9"/>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9"/>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9"/>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9"/>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9"/>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9"/>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9"/>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9"/>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9"/>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9"/>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9"/>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9"/>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9"/>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9"/>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9"/>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9"/>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9"/>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9"/>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9"/>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9"/>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9"/>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9"/>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9"/>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9"/>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9"/>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9"/>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9"/>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9"/>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9"/>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9"/>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9"/>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9"/>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9"/>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9"/>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9"/>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9"/>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9"/>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9"/>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9"/>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9"/>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9"/>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9"/>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9"/>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9"/>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9"/>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9"/>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9"/>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9"/>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9"/>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9"/>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9"/>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9"/>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9"/>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9"/>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9"/>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9"/>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9"/>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9"/>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9"/>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9"/>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9"/>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9"/>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9"/>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9"/>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9"/>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9"/>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9"/>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9"/>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9"/>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9"/>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9"/>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9"/>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653" name="Google Shape;3653;p29"/>
          <p:cNvCxnSpPr/>
          <p:nvPr/>
        </p:nvCxnSpPr>
        <p:spPr>
          <a:xfrm flipH="1">
            <a:off x="3534275" y="-700875"/>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3654" name="Google Shape;3654;p29"/>
          <p:cNvGrpSpPr/>
          <p:nvPr/>
        </p:nvGrpSpPr>
        <p:grpSpPr>
          <a:xfrm>
            <a:off x="809224" y="4683891"/>
            <a:ext cx="1934189" cy="1818370"/>
            <a:chOff x="1023775" y="238125"/>
            <a:chExt cx="5572425" cy="5238750"/>
          </a:xfrm>
        </p:grpSpPr>
        <p:sp>
          <p:nvSpPr>
            <p:cNvPr id="3655" name="Google Shape;3655;p29"/>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9"/>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9"/>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9"/>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9"/>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9"/>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9"/>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9"/>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9"/>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9"/>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9"/>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9"/>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9"/>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9"/>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9"/>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9"/>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9"/>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9"/>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9"/>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9"/>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9"/>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9"/>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9"/>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9"/>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9"/>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9"/>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9"/>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9"/>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9"/>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9"/>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9"/>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9"/>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9"/>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9"/>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9"/>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9"/>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9"/>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9"/>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9"/>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9"/>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9"/>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9"/>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9"/>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9"/>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9"/>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9"/>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9"/>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9"/>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9"/>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9"/>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9"/>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9"/>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9"/>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9"/>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9"/>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9"/>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9"/>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9"/>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9"/>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9"/>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9"/>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9"/>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9"/>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9"/>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9"/>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9"/>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9"/>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9"/>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9"/>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9"/>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9"/>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9"/>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9"/>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9"/>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9"/>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9"/>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9"/>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9"/>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9"/>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9"/>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9"/>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9"/>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9"/>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9"/>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9"/>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9"/>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9"/>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9"/>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9"/>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9"/>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9"/>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9"/>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9"/>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9"/>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29"/>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9"/>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9"/>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9"/>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9"/>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9"/>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9"/>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9"/>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9"/>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9"/>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9"/>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9"/>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9"/>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9"/>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9"/>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9"/>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9"/>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9"/>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9"/>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9"/>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9"/>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9"/>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9"/>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9"/>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9"/>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9"/>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9"/>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9"/>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9"/>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9"/>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9"/>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9"/>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9"/>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9"/>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9"/>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9"/>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9"/>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9"/>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9"/>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9"/>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9"/>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9"/>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9"/>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9"/>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9"/>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9"/>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9"/>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9"/>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9"/>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9"/>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9"/>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9"/>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9"/>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9"/>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9"/>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9"/>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9"/>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9"/>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29"/>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9"/>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9"/>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9"/>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9"/>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9"/>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9"/>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9"/>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9"/>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9"/>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9"/>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9"/>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9"/>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9"/>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9"/>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9"/>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9"/>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9"/>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9"/>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9"/>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9"/>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9"/>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9"/>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9"/>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9"/>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9"/>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9"/>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9"/>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9"/>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9"/>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37" name="Google Shape;3837;p29"/>
          <p:cNvPicPr preferRelativeResize="0"/>
          <p:nvPr/>
        </p:nvPicPr>
        <p:blipFill rotWithShape="1">
          <a:blip r:embed="rId4">
            <a:alphaModFix/>
          </a:blip>
          <a:srcRect r="68188" b="26454"/>
          <a:stretch/>
        </p:blipFill>
        <p:spPr>
          <a:xfrm rot="8681799">
            <a:off x="6658600" y="3684101"/>
            <a:ext cx="2296202" cy="1576299"/>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838"/>
        <p:cNvGrpSpPr/>
        <p:nvPr/>
      </p:nvGrpSpPr>
      <p:grpSpPr>
        <a:xfrm>
          <a:off x="0" y="0"/>
          <a:ext cx="0" cy="0"/>
          <a:chOff x="0" y="0"/>
          <a:chExt cx="0" cy="0"/>
        </a:xfrm>
      </p:grpSpPr>
      <p:sp>
        <p:nvSpPr>
          <p:cNvPr id="3839" name="Google Shape;3839;p30"/>
          <p:cNvSpPr txBox="1">
            <a:spLocks noGrp="1"/>
          </p:cNvSpPr>
          <p:nvPr>
            <p:ph type="title"/>
          </p:nvPr>
        </p:nvSpPr>
        <p:spPr>
          <a:xfrm>
            <a:off x="962750" y="1810775"/>
            <a:ext cx="3813600" cy="159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cxnSp>
        <p:nvCxnSpPr>
          <p:cNvPr id="3840" name="Google Shape;3840;p30"/>
          <p:cNvCxnSpPr/>
          <p:nvPr/>
        </p:nvCxnSpPr>
        <p:spPr>
          <a:xfrm flipH="1">
            <a:off x="3348775" y="4337725"/>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3841" name="Google Shape;3841;p30"/>
          <p:cNvSpPr/>
          <p:nvPr/>
        </p:nvSpPr>
        <p:spPr>
          <a:xfrm>
            <a:off x="8522575" y="30118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2" name="Google Shape;3842;p30"/>
          <p:cNvGrpSpPr/>
          <p:nvPr/>
        </p:nvGrpSpPr>
        <p:grpSpPr>
          <a:xfrm>
            <a:off x="865824" y="4513491"/>
            <a:ext cx="1934189" cy="1818370"/>
            <a:chOff x="1023775" y="238125"/>
            <a:chExt cx="5572425" cy="5238750"/>
          </a:xfrm>
        </p:grpSpPr>
        <p:sp>
          <p:nvSpPr>
            <p:cNvPr id="3843" name="Google Shape;3843;p3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25" name="Google Shape;4025;p30"/>
          <p:cNvPicPr preferRelativeResize="0"/>
          <p:nvPr/>
        </p:nvPicPr>
        <p:blipFill rotWithShape="1">
          <a:blip r:embed="rId2">
            <a:alphaModFix/>
          </a:blip>
          <a:srcRect r="68188" b="26454"/>
          <a:stretch/>
        </p:blipFill>
        <p:spPr>
          <a:xfrm rot="7763320">
            <a:off x="7023875" y="3628551"/>
            <a:ext cx="2296203" cy="1576299"/>
          </a:xfrm>
          <a:prstGeom prst="rect">
            <a:avLst/>
          </a:prstGeom>
          <a:noFill/>
          <a:ln>
            <a:noFill/>
          </a:ln>
        </p:spPr>
      </p:pic>
      <p:sp>
        <p:nvSpPr>
          <p:cNvPr id="4026" name="Google Shape;4026;p30"/>
          <p:cNvSpPr/>
          <p:nvPr/>
        </p:nvSpPr>
        <p:spPr>
          <a:xfrm>
            <a:off x="-1021725" y="-11883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27" name="Google Shape;4027;p30"/>
          <p:cNvCxnSpPr/>
          <p:nvPr/>
        </p:nvCxnSpPr>
        <p:spPr>
          <a:xfrm flipH="1">
            <a:off x="4403025" y="-101680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4028" name="Google Shape;4028;p30"/>
          <p:cNvGrpSpPr/>
          <p:nvPr/>
        </p:nvGrpSpPr>
        <p:grpSpPr>
          <a:xfrm>
            <a:off x="6588374" y="-1132934"/>
            <a:ext cx="1934189" cy="1818370"/>
            <a:chOff x="1023775" y="238125"/>
            <a:chExt cx="5572425" cy="5238750"/>
          </a:xfrm>
        </p:grpSpPr>
        <p:sp>
          <p:nvSpPr>
            <p:cNvPr id="4029" name="Google Shape;4029;p3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211" name="Google Shape;4211;p30"/>
          <p:cNvPicPr preferRelativeResize="0"/>
          <p:nvPr/>
        </p:nvPicPr>
        <p:blipFill>
          <a:blip r:embed="rId3">
            <a:alphaModFix/>
          </a:blip>
          <a:stretch>
            <a:fillRect/>
          </a:stretch>
        </p:blipFill>
        <p:spPr>
          <a:xfrm rot="-1472642">
            <a:off x="731395" y="-960158"/>
            <a:ext cx="2661868" cy="1992598"/>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4212"/>
        <p:cNvGrpSpPr/>
        <p:nvPr/>
      </p:nvGrpSpPr>
      <p:grpSpPr>
        <a:xfrm>
          <a:off x="0" y="0"/>
          <a:ext cx="0" cy="0"/>
          <a:chOff x="0" y="0"/>
          <a:chExt cx="0" cy="0"/>
        </a:xfrm>
      </p:grpSpPr>
      <p:pic>
        <p:nvPicPr>
          <p:cNvPr id="4213" name="Google Shape;4213;p31"/>
          <p:cNvPicPr preferRelativeResize="0"/>
          <p:nvPr/>
        </p:nvPicPr>
        <p:blipFill>
          <a:blip r:embed="rId3">
            <a:alphaModFix/>
          </a:blip>
          <a:stretch>
            <a:fillRect/>
          </a:stretch>
        </p:blipFill>
        <p:spPr>
          <a:xfrm>
            <a:off x="0" y="0"/>
            <a:ext cx="9144000" cy="5143500"/>
          </a:xfrm>
          <a:prstGeom prst="rect">
            <a:avLst/>
          </a:prstGeom>
          <a:noFill/>
          <a:ln>
            <a:noFill/>
          </a:ln>
        </p:spPr>
      </p:pic>
      <p:sp>
        <p:nvSpPr>
          <p:cNvPr id="4214" name="Google Shape;4214;p31"/>
          <p:cNvSpPr txBox="1">
            <a:spLocks noGrp="1"/>
          </p:cNvSpPr>
          <p:nvPr>
            <p:ph type="title" hasCustomPrompt="1"/>
          </p:nvPr>
        </p:nvSpPr>
        <p:spPr>
          <a:xfrm>
            <a:off x="1284000" y="1387300"/>
            <a:ext cx="6576000" cy="1871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12000">
                <a:solidFill>
                  <a:srgbClr val="101122"/>
                </a:solidFill>
              </a:defRPr>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4215" name="Google Shape;4215;p31"/>
          <p:cNvSpPr txBox="1">
            <a:spLocks noGrp="1"/>
          </p:cNvSpPr>
          <p:nvPr>
            <p:ph type="subTitle" idx="1"/>
          </p:nvPr>
        </p:nvSpPr>
        <p:spPr>
          <a:xfrm>
            <a:off x="2122100" y="3335275"/>
            <a:ext cx="48999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9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4216" name="Google Shape;4216;p31"/>
          <p:cNvGrpSpPr/>
          <p:nvPr/>
        </p:nvGrpSpPr>
        <p:grpSpPr>
          <a:xfrm>
            <a:off x="-1351005" y="1409891"/>
            <a:ext cx="1934189" cy="1818370"/>
            <a:chOff x="1023775" y="238125"/>
            <a:chExt cx="5572425" cy="5238750"/>
          </a:xfrm>
        </p:grpSpPr>
        <p:sp>
          <p:nvSpPr>
            <p:cNvPr id="4217" name="Google Shape;4217;p31"/>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1"/>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1"/>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1"/>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1"/>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1"/>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1"/>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1"/>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1"/>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1"/>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1"/>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1"/>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1"/>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1"/>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1"/>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1"/>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1"/>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1"/>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1"/>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1"/>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1"/>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1"/>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1"/>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1"/>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1"/>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1"/>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1"/>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1"/>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1"/>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1"/>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1"/>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1"/>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1"/>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1"/>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1"/>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1"/>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1"/>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1"/>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1"/>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1"/>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1"/>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1"/>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1"/>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1"/>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1"/>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1"/>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1"/>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1"/>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1"/>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1"/>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1"/>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1"/>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1"/>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1"/>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1"/>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1"/>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1"/>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1"/>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1"/>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1"/>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1"/>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1"/>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1"/>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1"/>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1"/>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1"/>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1"/>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1"/>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1"/>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1"/>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1"/>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1"/>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1"/>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1"/>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1"/>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1"/>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1"/>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1"/>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1"/>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1"/>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1"/>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1"/>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1"/>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1"/>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1"/>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1"/>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1"/>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1"/>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1"/>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1"/>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1"/>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1"/>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1"/>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1"/>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1"/>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1"/>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1"/>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1"/>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1"/>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1"/>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1"/>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1"/>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1"/>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1"/>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1"/>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1"/>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1"/>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1"/>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1"/>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1"/>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1"/>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1"/>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1"/>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1"/>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1"/>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1"/>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1"/>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1"/>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1"/>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1"/>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1"/>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1"/>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1"/>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1"/>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1"/>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1"/>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1"/>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1"/>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1"/>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1"/>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1"/>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1"/>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1"/>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1"/>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1"/>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1"/>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1"/>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1"/>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1"/>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1"/>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1"/>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1"/>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1"/>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1"/>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1"/>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1"/>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1"/>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1"/>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1"/>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1"/>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1"/>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1"/>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1"/>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1"/>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1"/>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1"/>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1"/>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1"/>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1"/>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1"/>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1"/>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1"/>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1"/>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1"/>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1"/>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1"/>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1"/>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1"/>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1"/>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1"/>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1"/>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1"/>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1"/>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1"/>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1"/>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1"/>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1"/>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1"/>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1"/>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1"/>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1"/>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1"/>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399" name="Google Shape;4399;p31"/>
          <p:cNvCxnSpPr/>
          <p:nvPr/>
        </p:nvCxnSpPr>
        <p:spPr>
          <a:xfrm flipH="1">
            <a:off x="1096275" y="4705925"/>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4400" name="Google Shape;4400;p31"/>
          <p:cNvGrpSpPr/>
          <p:nvPr/>
        </p:nvGrpSpPr>
        <p:grpSpPr>
          <a:xfrm>
            <a:off x="6686224" y="4513491"/>
            <a:ext cx="1934189" cy="1818370"/>
            <a:chOff x="1023775" y="238125"/>
            <a:chExt cx="5572425" cy="5238750"/>
          </a:xfrm>
        </p:grpSpPr>
        <p:sp>
          <p:nvSpPr>
            <p:cNvPr id="4401" name="Google Shape;4401;p31"/>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1"/>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1"/>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1"/>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1"/>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1"/>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1"/>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1"/>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1"/>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1"/>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1"/>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1"/>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1"/>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1"/>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1"/>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1"/>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1"/>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1"/>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1"/>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1"/>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1"/>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1"/>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1"/>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1"/>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1"/>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1"/>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1"/>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1"/>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1"/>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1"/>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1"/>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1"/>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1"/>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1"/>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1"/>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1"/>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1"/>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1"/>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1"/>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1"/>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1"/>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1"/>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1"/>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1"/>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1"/>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1"/>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1"/>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1"/>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1"/>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1"/>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1"/>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1"/>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1"/>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1"/>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1"/>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1"/>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1"/>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1"/>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1"/>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1"/>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1"/>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1"/>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1"/>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1"/>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1"/>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1"/>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1"/>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1"/>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1"/>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1"/>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1"/>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1"/>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1"/>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1"/>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1"/>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1"/>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1"/>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1"/>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1"/>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1"/>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1"/>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1"/>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1"/>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1"/>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1"/>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1"/>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1"/>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1"/>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1"/>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1"/>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1"/>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1"/>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1"/>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1"/>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1"/>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1"/>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1"/>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1"/>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1"/>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1"/>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1"/>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1"/>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1"/>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1"/>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1"/>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1"/>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1"/>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1"/>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1"/>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1"/>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1"/>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1"/>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1"/>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1"/>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1"/>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1"/>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1"/>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1"/>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1"/>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1"/>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1"/>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1"/>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1"/>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1"/>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1"/>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1"/>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1"/>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1"/>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1"/>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1"/>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1"/>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1"/>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1"/>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1"/>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1"/>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1"/>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1"/>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1"/>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1"/>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1"/>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1"/>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1"/>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1"/>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1"/>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1"/>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1"/>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1"/>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1"/>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1"/>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1"/>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1"/>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1"/>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1"/>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1"/>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1"/>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1"/>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1"/>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1"/>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1"/>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1"/>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1"/>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1"/>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1"/>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1"/>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1"/>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1"/>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1"/>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1"/>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1"/>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1"/>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1"/>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1"/>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1"/>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1"/>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1"/>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1"/>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1"/>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1"/>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1"/>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1"/>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1"/>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1"/>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3" name="Google Shape;4583;p31"/>
          <p:cNvSpPr/>
          <p:nvPr/>
        </p:nvSpPr>
        <p:spPr>
          <a:xfrm>
            <a:off x="-513700" y="4383125"/>
            <a:ext cx="980400" cy="15591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84" name="Google Shape;4584;p31"/>
          <p:cNvCxnSpPr/>
          <p:nvPr/>
        </p:nvCxnSpPr>
        <p:spPr>
          <a:xfrm flipH="1">
            <a:off x="1717250" y="-958500"/>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4585" name="Google Shape;4585;p31"/>
          <p:cNvSpPr/>
          <p:nvPr/>
        </p:nvSpPr>
        <p:spPr>
          <a:xfrm>
            <a:off x="8632500" y="-4394925"/>
            <a:ext cx="980400" cy="59322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6" name="Google Shape;4586;p31"/>
          <p:cNvGrpSpPr/>
          <p:nvPr/>
        </p:nvGrpSpPr>
        <p:grpSpPr>
          <a:xfrm>
            <a:off x="5296999" y="-1134759"/>
            <a:ext cx="1934189" cy="1818370"/>
            <a:chOff x="1023775" y="238125"/>
            <a:chExt cx="5572425" cy="5238750"/>
          </a:xfrm>
        </p:grpSpPr>
        <p:sp>
          <p:nvSpPr>
            <p:cNvPr id="4587" name="Google Shape;4587;p31"/>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1"/>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1"/>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1"/>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1"/>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1"/>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1"/>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1"/>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1"/>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1"/>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1"/>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1"/>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1"/>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1"/>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1"/>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1"/>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1"/>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1"/>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1"/>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1"/>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1"/>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1"/>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1"/>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1"/>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1"/>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1"/>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1"/>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1"/>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1"/>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1"/>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1"/>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1"/>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1"/>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1"/>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1"/>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1"/>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1"/>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1"/>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1"/>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1"/>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1"/>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1"/>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1"/>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1"/>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1"/>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1"/>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1"/>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1"/>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1"/>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1"/>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1"/>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1"/>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1"/>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1"/>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1"/>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1"/>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1"/>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1"/>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1"/>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1"/>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1"/>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1"/>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1"/>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1"/>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1"/>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1"/>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1"/>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1"/>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1"/>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1"/>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1"/>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1"/>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1"/>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1"/>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1"/>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1"/>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1"/>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1"/>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1"/>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1"/>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1"/>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1"/>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1"/>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1"/>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1"/>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1"/>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1"/>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1"/>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1"/>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1"/>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1"/>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1"/>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1"/>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1"/>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1"/>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1"/>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1"/>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1"/>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1"/>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1"/>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1"/>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1"/>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1"/>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1"/>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1"/>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1"/>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1"/>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1"/>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1"/>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1"/>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1"/>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1"/>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1"/>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1"/>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1"/>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1"/>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1"/>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1"/>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1"/>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1"/>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1"/>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1"/>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1"/>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1"/>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1"/>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1"/>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1"/>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1"/>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1"/>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1"/>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1"/>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1"/>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1"/>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1"/>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1"/>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1"/>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1"/>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1"/>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1"/>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1"/>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1"/>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1"/>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1"/>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1"/>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1"/>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1"/>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1"/>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1"/>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1"/>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1"/>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1"/>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1"/>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1"/>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1"/>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1"/>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1"/>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1"/>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1"/>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1"/>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1"/>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1"/>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1"/>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1"/>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1"/>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1"/>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1"/>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1"/>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1"/>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1"/>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1"/>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1"/>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1"/>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1"/>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1"/>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1"/>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1"/>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1"/>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1"/>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1"/>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1"/>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1"/>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1"/>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769" name="Google Shape;4769;p31"/>
          <p:cNvPicPr preferRelativeResize="0"/>
          <p:nvPr/>
        </p:nvPicPr>
        <p:blipFill>
          <a:blip r:embed="rId4">
            <a:alphaModFix/>
          </a:blip>
          <a:stretch>
            <a:fillRect/>
          </a:stretch>
        </p:blipFill>
        <p:spPr>
          <a:xfrm rot="-9327358" flipH="1">
            <a:off x="-61080" y="2994679"/>
            <a:ext cx="2661868" cy="1992598"/>
          </a:xfrm>
          <a:prstGeom prst="rect">
            <a:avLst/>
          </a:prstGeom>
          <a:noFill/>
          <a:ln>
            <a:noFill/>
          </a:ln>
        </p:spPr>
      </p:pic>
      <p:pic>
        <p:nvPicPr>
          <p:cNvPr id="4770" name="Google Shape;4770;p31"/>
          <p:cNvPicPr preferRelativeResize="0"/>
          <p:nvPr/>
        </p:nvPicPr>
        <p:blipFill rotWithShape="1">
          <a:blip r:embed="rId5">
            <a:alphaModFix/>
          </a:blip>
          <a:srcRect r="68188" b="26454"/>
          <a:stretch/>
        </p:blipFill>
        <p:spPr>
          <a:xfrm rot="3036680" flipH="1">
            <a:off x="6296125" y="-158157"/>
            <a:ext cx="2296203" cy="1576299"/>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2"/>
        <p:cNvGrpSpPr/>
        <p:nvPr/>
      </p:nvGrpSpPr>
      <p:grpSpPr>
        <a:xfrm>
          <a:off x="0" y="0"/>
          <a:ext cx="0" cy="0"/>
          <a:chOff x="0" y="0"/>
          <a:chExt cx="0" cy="0"/>
        </a:xfrm>
      </p:grpSpPr>
      <p:sp>
        <p:nvSpPr>
          <p:cNvPr id="23" name="Google Shape;23;p4"/>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4" name="Google Shape;24;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771"/>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4772"/>
        <p:cNvGrpSpPr/>
        <p:nvPr/>
      </p:nvGrpSpPr>
      <p:grpSpPr>
        <a:xfrm>
          <a:off x="0" y="0"/>
          <a:ext cx="0" cy="0"/>
          <a:chOff x="0" y="0"/>
          <a:chExt cx="0" cy="0"/>
        </a:xfrm>
      </p:grpSpPr>
      <p:pic>
        <p:nvPicPr>
          <p:cNvPr id="4773" name="Google Shape;4773;p33"/>
          <p:cNvPicPr preferRelativeResize="0"/>
          <p:nvPr/>
        </p:nvPicPr>
        <p:blipFill>
          <a:blip r:embed="rId2">
            <a:alphaModFix/>
          </a:blip>
          <a:stretch>
            <a:fillRect/>
          </a:stretch>
        </p:blipFill>
        <p:spPr>
          <a:xfrm>
            <a:off x="0" y="0"/>
            <a:ext cx="9144000" cy="5143532"/>
          </a:xfrm>
          <a:prstGeom prst="rect">
            <a:avLst/>
          </a:prstGeom>
          <a:noFill/>
          <a:ln>
            <a:noFill/>
          </a:ln>
        </p:spPr>
      </p:pic>
      <p:pic>
        <p:nvPicPr>
          <p:cNvPr id="4774" name="Google Shape;4774;p33"/>
          <p:cNvPicPr preferRelativeResize="0"/>
          <p:nvPr/>
        </p:nvPicPr>
        <p:blipFill>
          <a:blip r:embed="rId3">
            <a:alphaModFix/>
          </a:blip>
          <a:stretch>
            <a:fillRect/>
          </a:stretch>
        </p:blipFill>
        <p:spPr>
          <a:xfrm rot="1564591">
            <a:off x="7403525" y="445027"/>
            <a:ext cx="1288226" cy="964325"/>
          </a:xfrm>
          <a:prstGeom prst="rect">
            <a:avLst/>
          </a:prstGeom>
          <a:noFill/>
          <a:ln>
            <a:noFill/>
          </a:ln>
        </p:spPr>
      </p:pic>
      <p:sp>
        <p:nvSpPr>
          <p:cNvPr id="4775" name="Google Shape;4775;p33"/>
          <p:cNvSpPr txBox="1">
            <a:spLocks noGrp="1"/>
          </p:cNvSpPr>
          <p:nvPr>
            <p:ph type="title"/>
          </p:nvPr>
        </p:nvSpPr>
        <p:spPr>
          <a:xfrm>
            <a:off x="1927125" y="1564199"/>
            <a:ext cx="2479500" cy="483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76" name="Google Shape;4776;p33"/>
          <p:cNvSpPr txBox="1">
            <a:spLocks noGrp="1"/>
          </p:cNvSpPr>
          <p:nvPr>
            <p:ph type="subTitle" idx="1"/>
          </p:nvPr>
        </p:nvSpPr>
        <p:spPr>
          <a:xfrm>
            <a:off x="1927125" y="2047121"/>
            <a:ext cx="2479500" cy="48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4777" name="Google Shape;4777;p33"/>
          <p:cNvSpPr txBox="1">
            <a:spLocks noGrp="1"/>
          </p:cNvSpPr>
          <p:nvPr>
            <p:ph type="title" idx="2"/>
          </p:nvPr>
        </p:nvSpPr>
        <p:spPr>
          <a:xfrm>
            <a:off x="5780473" y="1564199"/>
            <a:ext cx="2479500" cy="483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78" name="Google Shape;4778;p33"/>
          <p:cNvSpPr txBox="1">
            <a:spLocks noGrp="1"/>
          </p:cNvSpPr>
          <p:nvPr>
            <p:ph type="subTitle" idx="3"/>
          </p:nvPr>
        </p:nvSpPr>
        <p:spPr>
          <a:xfrm>
            <a:off x="5780475" y="2047121"/>
            <a:ext cx="2479500" cy="48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4779" name="Google Shape;4779;p33"/>
          <p:cNvSpPr txBox="1">
            <a:spLocks noGrp="1"/>
          </p:cNvSpPr>
          <p:nvPr>
            <p:ph type="title" idx="4"/>
          </p:nvPr>
        </p:nvSpPr>
        <p:spPr>
          <a:xfrm>
            <a:off x="1927125" y="3020350"/>
            <a:ext cx="2479500" cy="483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80" name="Google Shape;4780;p33"/>
          <p:cNvSpPr txBox="1">
            <a:spLocks noGrp="1"/>
          </p:cNvSpPr>
          <p:nvPr>
            <p:ph type="subTitle" idx="5"/>
          </p:nvPr>
        </p:nvSpPr>
        <p:spPr>
          <a:xfrm>
            <a:off x="1927125" y="3503266"/>
            <a:ext cx="2479500" cy="48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4781" name="Google Shape;4781;p33"/>
          <p:cNvSpPr txBox="1">
            <a:spLocks noGrp="1"/>
          </p:cNvSpPr>
          <p:nvPr>
            <p:ph type="title" idx="6"/>
          </p:nvPr>
        </p:nvSpPr>
        <p:spPr>
          <a:xfrm>
            <a:off x="5780473" y="3020350"/>
            <a:ext cx="2479500" cy="483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82" name="Google Shape;4782;p33"/>
          <p:cNvSpPr txBox="1">
            <a:spLocks noGrp="1"/>
          </p:cNvSpPr>
          <p:nvPr>
            <p:ph type="subTitle" idx="7"/>
          </p:nvPr>
        </p:nvSpPr>
        <p:spPr>
          <a:xfrm>
            <a:off x="5780475" y="3503266"/>
            <a:ext cx="2479500" cy="48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4783" name="Google Shape;4783;p33"/>
          <p:cNvSpPr txBox="1">
            <a:spLocks noGrp="1"/>
          </p:cNvSpPr>
          <p:nvPr>
            <p:ph type="title" idx="8" hasCustomPrompt="1"/>
          </p:nvPr>
        </p:nvSpPr>
        <p:spPr>
          <a:xfrm>
            <a:off x="884025" y="1815750"/>
            <a:ext cx="1048200" cy="459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3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784" name="Google Shape;4784;p33"/>
          <p:cNvSpPr txBox="1">
            <a:spLocks noGrp="1"/>
          </p:cNvSpPr>
          <p:nvPr>
            <p:ph type="title" idx="9" hasCustomPrompt="1"/>
          </p:nvPr>
        </p:nvSpPr>
        <p:spPr>
          <a:xfrm>
            <a:off x="884025" y="3301150"/>
            <a:ext cx="1048200" cy="447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3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785" name="Google Shape;4785;p33"/>
          <p:cNvSpPr txBox="1">
            <a:spLocks noGrp="1"/>
          </p:cNvSpPr>
          <p:nvPr>
            <p:ph type="title" idx="13" hasCustomPrompt="1"/>
          </p:nvPr>
        </p:nvSpPr>
        <p:spPr>
          <a:xfrm>
            <a:off x="4734200" y="1815750"/>
            <a:ext cx="1048200" cy="459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3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786" name="Google Shape;4786;p33"/>
          <p:cNvSpPr txBox="1">
            <a:spLocks noGrp="1"/>
          </p:cNvSpPr>
          <p:nvPr>
            <p:ph type="title" idx="14" hasCustomPrompt="1"/>
          </p:nvPr>
        </p:nvSpPr>
        <p:spPr>
          <a:xfrm>
            <a:off x="4734200" y="3301150"/>
            <a:ext cx="1048200" cy="447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3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787" name="Google Shape;4787;p33"/>
          <p:cNvSpPr txBox="1">
            <a:spLocks noGrp="1"/>
          </p:cNvSpPr>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cxnSp>
        <p:nvCxnSpPr>
          <p:cNvPr id="4788" name="Google Shape;4788;p33"/>
          <p:cNvCxnSpPr/>
          <p:nvPr/>
        </p:nvCxnSpPr>
        <p:spPr>
          <a:xfrm flipH="1">
            <a:off x="8539350" y="-32175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4789" name="Google Shape;4789;p33"/>
          <p:cNvGrpSpPr/>
          <p:nvPr/>
        </p:nvGrpSpPr>
        <p:grpSpPr>
          <a:xfrm>
            <a:off x="558049" y="4480266"/>
            <a:ext cx="1934189" cy="1818370"/>
            <a:chOff x="1023775" y="238125"/>
            <a:chExt cx="5572425" cy="5238750"/>
          </a:xfrm>
        </p:grpSpPr>
        <p:sp>
          <p:nvSpPr>
            <p:cNvPr id="4790" name="Google Shape;4790;p33"/>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3"/>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3"/>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3"/>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3"/>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3"/>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3"/>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3"/>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3"/>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3"/>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3"/>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3"/>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3"/>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3"/>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3"/>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3"/>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3"/>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3"/>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3"/>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3"/>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3"/>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3"/>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3"/>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3"/>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3"/>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3"/>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3"/>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3"/>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3"/>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3"/>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3"/>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3"/>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3"/>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3"/>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3"/>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3"/>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3"/>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3"/>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3"/>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3"/>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3"/>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3"/>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3"/>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3"/>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3"/>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3"/>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3"/>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3"/>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3"/>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3"/>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3"/>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3"/>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3"/>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3"/>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3"/>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3"/>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3"/>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3"/>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3"/>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3"/>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3"/>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3"/>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3"/>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3"/>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3"/>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3"/>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3"/>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3"/>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3"/>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3"/>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3"/>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3"/>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3"/>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3"/>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3"/>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3"/>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3"/>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3"/>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3"/>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3"/>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3"/>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3"/>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3"/>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3"/>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3"/>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3"/>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3"/>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3"/>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3"/>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3"/>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3"/>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3"/>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3"/>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3"/>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3"/>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3"/>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3"/>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3"/>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3"/>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3"/>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3"/>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3"/>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3"/>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3"/>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3"/>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3"/>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3"/>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3"/>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3"/>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3"/>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3"/>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3"/>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3"/>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3"/>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3"/>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3"/>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3"/>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3"/>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3"/>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3"/>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3"/>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3"/>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3"/>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3"/>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3"/>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3"/>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3"/>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3"/>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3"/>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3"/>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3"/>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3"/>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3"/>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3"/>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3"/>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3"/>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3"/>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3"/>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3"/>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3"/>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3"/>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3"/>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3"/>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3"/>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3"/>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3"/>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3"/>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3"/>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3"/>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3"/>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3"/>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3"/>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3"/>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3"/>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3"/>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3"/>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3"/>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3"/>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3"/>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3"/>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3"/>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3"/>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3"/>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3"/>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3"/>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3"/>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3"/>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3"/>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3"/>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3"/>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3"/>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3"/>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3"/>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3"/>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3"/>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3"/>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3"/>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3"/>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3"/>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3"/>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3"/>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3"/>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
  <p:cSld name="SECTION_TITLE_AND_DESCRIPTION_1">
    <p:spTree>
      <p:nvGrpSpPr>
        <p:cNvPr id="1" name="Shape 4972"/>
        <p:cNvGrpSpPr/>
        <p:nvPr/>
      </p:nvGrpSpPr>
      <p:grpSpPr>
        <a:xfrm>
          <a:off x="0" y="0"/>
          <a:ext cx="0" cy="0"/>
          <a:chOff x="0" y="0"/>
          <a:chExt cx="0" cy="0"/>
        </a:xfrm>
      </p:grpSpPr>
      <p:sp>
        <p:nvSpPr>
          <p:cNvPr id="4973" name="Google Shape;4973;p34"/>
          <p:cNvSpPr txBox="1">
            <a:spLocks noGrp="1"/>
          </p:cNvSpPr>
          <p:nvPr>
            <p:ph type="subTitle" idx="1"/>
          </p:nvPr>
        </p:nvSpPr>
        <p:spPr>
          <a:xfrm>
            <a:off x="3926200" y="2959700"/>
            <a:ext cx="4196700" cy="8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900"/>
              <a:buNone/>
              <a:defRPr/>
            </a:lvl1pPr>
            <a:lvl2pPr lvl="1" algn="ctr" rtl="0">
              <a:lnSpc>
                <a:spcPct val="100000"/>
              </a:lnSpc>
              <a:spcBef>
                <a:spcPts val="0"/>
              </a:spcBef>
              <a:spcAft>
                <a:spcPts val="0"/>
              </a:spcAft>
              <a:buSzPts val="1900"/>
              <a:buNone/>
              <a:defRPr sz="1900"/>
            </a:lvl2pPr>
            <a:lvl3pPr lvl="2" algn="ctr" rtl="0">
              <a:lnSpc>
                <a:spcPct val="100000"/>
              </a:lnSpc>
              <a:spcBef>
                <a:spcPts val="1600"/>
              </a:spcBef>
              <a:spcAft>
                <a:spcPts val="0"/>
              </a:spcAft>
              <a:buSzPts val="1900"/>
              <a:buNone/>
              <a:defRPr sz="1900"/>
            </a:lvl3pPr>
            <a:lvl4pPr lvl="3" algn="ctr" rtl="0">
              <a:lnSpc>
                <a:spcPct val="100000"/>
              </a:lnSpc>
              <a:spcBef>
                <a:spcPts val="1600"/>
              </a:spcBef>
              <a:spcAft>
                <a:spcPts val="0"/>
              </a:spcAft>
              <a:buSzPts val="1900"/>
              <a:buNone/>
              <a:defRPr sz="1900"/>
            </a:lvl4pPr>
            <a:lvl5pPr lvl="4" algn="ctr" rtl="0">
              <a:lnSpc>
                <a:spcPct val="100000"/>
              </a:lnSpc>
              <a:spcBef>
                <a:spcPts val="1600"/>
              </a:spcBef>
              <a:spcAft>
                <a:spcPts val="0"/>
              </a:spcAft>
              <a:buSzPts val="1900"/>
              <a:buNone/>
              <a:defRPr sz="1900"/>
            </a:lvl5pPr>
            <a:lvl6pPr lvl="5" algn="ctr" rtl="0">
              <a:lnSpc>
                <a:spcPct val="100000"/>
              </a:lnSpc>
              <a:spcBef>
                <a:spcPts val="1600"/>
              </a:spcBef>
              <a:spcAft>
                <a:spcPts val="0"/>
              </a:spcAft>
              <a:buSzPts val="1900"/>
              <a:buNone/>
              <a:defRPr sz="1900"/>
            </a:lvl6pPr>
            <a:lvl7pPr lvl="6" algn="ctr" rtl="0">
              <a:lnSpc>
                <a:spcPct val="100000"/>
              </a:lnSpc>
              <a:spcBef>
                <a:spcPts val="1600"/>
              </a:spcBef>
              <a:spcAft>
                <a:spcPts val="0"/>
              </a:spcAft>
              <a:buSzPts val="1900"/>
              <a:buNone/>
              <a:defRPr sz="1900"/>
            </a:lvl7pPr>
            <a:lvl8pPr lvl="7" algn="ctr" rtl="0">
              <a:lnSpc>
                <a:spcPct val="100000"/>
              </a:lnSpc>
              <a:spcBef>
                <a:spcPts val="1600"/>
              </a:spcBef>
              <a:spcAft>
                <a:spcPts val="0"/>
              </a:spcAft>
              <a:buSzPts val="1900"/>
              <a:buNone/>
              <a:defRPr sz="1900"/>
            </a:lvl8pPr>
            <a:lvl9pPr lvl="8" algn="ctr" rtl="0">
              <a:lnSpc>
                <a:spcPct val="100000"/>
              </a:lnSpc>
              <a:spcBef>
                <a:spcPts val="1600"/>
              </a:spcBef>
              <a:spcAft>
                <a:spcPts val="1600"/>
              </a:spcAft>
              <a:buSzPts val="1900"/>
              <a:buNone/>
              <a:defRPr sz="1900"/>
            </a:lvl9pPr>
          </a:lstStyle>
          <a:p>
            <a:endParaRPr/>
          </a:p>
        </p:txBody>
      </p:sp>
      <p:sp>
        <p:nvSpPr>
          <p:cNvPr id="4974" name="Google Shape;4974;p34"/>
          <p:cNvSpPr txBox="1">
            <a:spLocks noGrp="1"/>
          </p:cNvSpPr>
          <p:nvPr>
            <p:ph type="title"/>
          </p:nvPr>
        </p:nvSpPr>
        <p:spPr>
          <a:xfrm>
            <a:off x="3926225" y="1294600"/>
            <a:ext cx="4196700" cy="1665000"/>
          </a:xfrm>
          <a:prstGeom prst="rect">
            <a:avLst/>
          </a:prstGeom>
        </p:spPr>
        <p:txBody>
          <a:bodyPr spcFirstLastPara="1" wrap="square" lIns="91425" tIns="91425" rIns="91425" bIns="91425" anchor="t" anchorCtr="0">
            <a:noAutofit/>
          </a:bodyPr>
          <a:lstStyle>
            <a:lvl1pPr lvl="0" rtl="0">
              <a:spcBef>
                <a:spcPts val="0"/>
              </a:spcBef>
              <a:spcAft>
                <a:spcPts val="0"/>
              </a:spcAft>
              <a:buSzPts val="3900"/>
              <a:buNone/>
              <a:defRPr/>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cxnSp>
        <p:nvCxnSpPr>
          <p:cNvPr id="4975" name="Google Shape;4975;p34"/>
          <p:cNvCxnSpPr/>
          <p:nvPr/>
        </p:nvCxnSpPr>
        <p:spPr>
          <a:xfrm flipH="1">
            <a:off x="3348775" y="4337725"/>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4976" name="Google Shape;4976;p34"/>
          <p:cNvSpPr/>
          <p:nvPr/>
        </p:nvSpPr>
        <p:spPr>
          <a:xfrm>
            <a:off x="-968500" y="33285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7" name="Google Shape;4977;p34"/>
          <p:cNvGrpSpPr/>
          <p:nvPr/>
        </p:nvGrpSpPr>
        <p:grpSpPr>
          <a:xfrm>
            <a:off x="1204299" y="4513491"/>
            <a:ext cx="1934189" cy="1818370"/>
            <a:chOff x="1023775" y="238125"/>
            <a:chExt cx="5572425" cy="5238750"/>
          </a:xfrm>
        </p:grpSpPr>
        <p:sp>
          <p:nvSpPr>
            <p:cNvPr id="4978" name="Google Shape;4978;p34"/>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4"/>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4"/>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4"/>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4"/>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4"/>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4"/>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4"/>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4"/>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4"/>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4"/>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4"/>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4"/>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4"/>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4"/>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4"/>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4"/>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4"/>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4"/>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4"/>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4"/>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4"/>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4"/>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4"/>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4"/>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4"/>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4"/>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4"/>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4"/>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4"/>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4"/>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4"/>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4"/>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4"/>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4"/>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4"/>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4"/>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4"/>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4"/>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4"/>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4"/>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4"/>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4"/>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4"/>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4"/>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4"/>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4"/>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4"/>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4"/>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4"/>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4"/>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4"/>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4"/>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4"/>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4"/>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4"/>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4"/>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4"/>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4"/>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4"/>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4"/>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4"/>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4"/>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4"/>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4"/>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4"/>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4"/>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4"/>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4"/>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4"/>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4"/>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4"/>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4"/>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4"/>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4"/>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4"/>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4"/>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4"/>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4"/>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4"/>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4"/>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4"/>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4"/>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4"/>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4"/>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4"/>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4"/>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4"/>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4"/>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4"/>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4"/>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4"/>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4"/>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4"/>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4"/>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4"/>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4"/>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4"/>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4"/>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4"/>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4"/>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4"/>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4"/>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4"/>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4"/>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4"/>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4"/>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4"/>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4"/>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4"/>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4"/>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4"/>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4"/>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4"/>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4"/>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4"/>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4"/>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4"/>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4"/>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4"/>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4"/>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4"/>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4"/>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4"/>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4"/>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4"/>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4"/>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4"/>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4"/>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4"/>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4"/>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4"/>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4"/>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4"/>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4"/>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4"/>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4"/>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4"/>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4"/>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4"/>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4"/>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4"/>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4"/>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4"/>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4"/>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4"/>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4"/>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4"/>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4"/>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4"/>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4"/>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4"/>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4"/>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4"/>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4"/>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4"/>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4"/>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4"/>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4"/>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4"/>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4"/>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4"/>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4"/>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4"/>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4"/>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4"/>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4"/>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4"/>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4"/>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4"/>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4"/>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4"/>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4"/>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4"/>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4"/>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4"/>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4"/>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4"/>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4"/>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4"/>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4"/>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4"/>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0" name="Google Shape;5160;p34"/>
          <p:cNvSpPr/>
          <p:nvPr/>
        </p:nvSpPr>
        <p:spPr>
          <a:xfrm>
            <a:off x="8666525" y="-11883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61" name="Google Shape;5161;p34"/>
          <p:cNvCxnSpPr/>
          <p:nvPr/>
        </p:nvCxnSpPr>
        <p:spPr>
          <a:xfrm flipH="1">
            <a:off x="1360100" y="-101680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5162" name="Google Shape;5162;p34"/>
          <p:cNvGrpSpPr/>
          <p:nvPr/>
        </p:nvGrpSpPr>
        <p:grpSpPr>
          <a:xfrm>
            <a:off x="-1214201" y="-1132934"/>
            <a:ext cx="1934189" cy="1818370"/>
            <a:chOff x="1023775" y="238125"/>
            <a:chExt cx="5572425" cy="5238750"/>
          </a:xfrm>
        </p:grpSpPr>
        <p:sp>
          <p:nvSpPr>
            <p:cNvPr id="5163" name="Google Shape;5163;p34"/>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4"/>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4"/>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4"/>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4"/>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4"/>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4"/>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4"/>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4"/>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4"/>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4"/>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4"/>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4"/>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4"/>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4"/>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4"/>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4"/>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4"/>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4"/>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4"/>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4"/>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4"/>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4"/>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4"/>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4"/>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4"/>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4"/>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4"/>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4"/>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4"/>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4"/>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4"/>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4"/>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4"/>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4"/>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4"/>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4"/>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4"/>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4"/>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4"/>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4"/>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4"/>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4"/>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4"/>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4"/>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4"/>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4"/>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4"/>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4"/>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4"/>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4"/>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4"/>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4"/>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4"/>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4"/>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4"/>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4"/>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4"/>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4"/>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4"/>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4"/>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4"/>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4"/>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4"/>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4"/>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4"/>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4"/>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4"/>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4"/>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4"/>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4"/>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4"/>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4"/>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4"/>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4"/>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4"/>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4"/>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4"/>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4"/>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4"/>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4"/>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4"/>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4"/>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4"/>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4"/>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4"/>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4"/>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4"/>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4"/>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4"/>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4"/>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4"/>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4"/>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4"/>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4"/>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4"/>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4"/>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4"/>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4"/>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4"/>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4"/>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4"/>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4"/>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4"/>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4"/>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4"/>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4"/>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4"/>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4"/>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4"/>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4"/>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4"/>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4"/>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4"/>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4"/>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4"/>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4"/>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4"/>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4"/>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4"/>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4"/>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4"/>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4"/>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4"/>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4"/>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4"/>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4"/>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4"/>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4"/>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4"/>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4"/>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4"/>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4"/>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4"/>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4"/>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4"/>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4"/>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4"/>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4"/>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4"/>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4"/>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4"/>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4"/>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4"/>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4"/>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4"/>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4"/>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4"/>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4"/>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4"/>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4"/>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4"/>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4"/>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4"/>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4"/>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4"/>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4"/>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4"/>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4"/>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4"/>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4"/>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4"/>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4"/>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4"/>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4"/>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4"/>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4"/>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4"/>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4"/>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4"/>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4"/>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4"/>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4"/>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4"/>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4"/>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4"/>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4"/>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4"/>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4"/>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4"/>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4"/>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4"/>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34"/>
          <p:cNvGrpSpPr/>
          <p:nvPr/>
        </p:nvGrpSpPr>
        <p:grpSpPr>
          <a:xfrm>
            <a:off x="4019424" y="-1094259"/>
            <a:ext cx="1934189" cy="1818370"/>
            <a:chOff x="1023775" y="238125"/>
            <a:chExt cx="5572425" cy="5238750"/>
          </a:xfrm>
        </p:grpSpPr>
        <p:sp>
          <p:nvSpPr>
            <p:cNvPr id="5346" name="Google Shape;5346;p34"/>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4"/>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4"/>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4"/>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4"/>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4"/>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4"/>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4"/>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4"/>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4"/>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4"/>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4"/>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4"/>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4"/>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4"/>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4"/>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4"/>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4"/>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4"/>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4"/>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4"/>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4"/>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4"/>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4"/>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4"/>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4"/>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4"/>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4"/>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4"/>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4"/>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4"/>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4"/>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4"/>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4"/>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4"/>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4"/>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4"/>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4"/>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4"/>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4"/>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4"/>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4"/>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4"/>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4"/>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4"/>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4"/>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4"/>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4"/>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4"/>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4"/>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4"/>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4"/>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4"/>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4"/>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4"/>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4"/>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4"/>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4"/>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4"/>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4"/>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4"/>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4"/>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4"/>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4"/>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4"/>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4"/>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4"/>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4"/>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4"/>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4"/>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4"/>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4"/>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4"/>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4"/>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4"/>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4"/>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4"/>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4"/>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4"/>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4"/>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4"/>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4"/>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4"/>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4"/>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4"/>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4"/>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4"/>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4"/>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34"/>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34"/>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4"/>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4"/>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4"/>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4"/>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4"/>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4"/>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4"/>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4"/>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4"/>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4"/>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4"/>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4"/>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4"/>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4"/>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4"/>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4"/>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4"/>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4"/>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4"/>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4"/>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4"/>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4"/>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4"/>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4"/>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4"/>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4"/>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4"/>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4"/>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4"/>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4"/>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4"/>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4"/>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4"/>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4"/>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4"/>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4"/>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4"/>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4"/>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4"/>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4"/>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4"/>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4"/>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4"/>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4"/>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4"/>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4"/>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4"/>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4"/>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4"/>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4"/>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4"/>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4"/>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4"/>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4"/>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4"/>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4"/>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4"/>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4"/>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4"/>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4"/>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4"/>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4"/>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4"/>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4"/>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4"/>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4"/>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4"/>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4"/>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4"/>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4"/>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4"/>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4"/>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4"/>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4"/>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4"/>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4"/>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4"/>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4"/>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4"/>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4"/>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4"/>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4"/>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4"/>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4"/>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4"/>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4"/>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4"/>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4"/>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4"/>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4"/>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4"/>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4"/>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528" name="Google Shape;5528;p34"/>
          <p:cNvPicPr preferRelativeResize="0"/>
          <p:nvPr/>
        </p:nvPicPr>
        <p:blipFill rotWithShape="1">
          <a:blip r:embed="rId2">
            <a:alphaModFix/>
          </a:blip>
          <a:srcRect r="68188" b="26454"/>
          <a:stretch/>
        </p:blipFill>
        <p:spPr>
          <a:xfrm rot="7763320">
            <a:off x="5869512" y="3941689"/>
            <a:ext cx="2296203" cy="1576299"/>
          </a:xfrm>
          <a:prstGeom prst="rect">
            <a:avLst/>
          </a:prstGeom>
          <a:noFill/>
          <a:ln>
            <a:noFill/>
          </a:ln>
        </p:spPr>
      </p:pic>
      <p:pic>
        <p:nvPicPr>
          <p:cNvPr id="5529" name="Google Shape;5529;p34"/>
          <p:cNvPicPr preferRelativeResize="0"/>
          <p:nvPr/>
        </p:nvPicPr>
        <p:blipFill>
          <a:blip r:embed="rId3">
            <a:alphaModFix/>
          </a:blip>
          <a:stretch>
            <a:fillRect/>
          </a:stretch>
        </p:blipFill>
        <p:spPr>
          <a:xfrm rot="-1472642">
            <a:off x="6292070" y="4004317"/>
            <a:ext cx="2661868" cy="1992598"/>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Quote">
  <p:cSld name="BLANK_1_1">
    <p:bg>
      <p:bgPr>
        <a:blipFill>
          <a:blip r:embed="rId2">
            <a:alphaModFix/>
          </a:blip>
          <a:stretch>
            <a:fillRect/>
          </a:stretch>
        </a:blipFill>
        <a:effectLst/>
      </p:bgPr>
    </p:bg>
    <p:spTree>
      <p:nvGrpSpPr>
        <p:cNvPr id="1" name="Shape 5530"/>
        <p:cNvGrpSpPr/>
        <p:nvPr/>
      </p:nvGrpSpPr>
      <p:grpSpPr>
        <a:xfrm>
          <a:off x="0" y="0"/>
          <a:ext cx="0" cy="0"/>
          <a:chOff x="0" y="0"/>
          <a:chExt cx="0" cy="0"/>
        </a:xfrm>
      </p:grpSpPr>
      <p:pic>
        <p:nvPicPr>
          <p:cNvPr id="5531" name="Google Shape;5531;p35"/>
          <p:cNvPicPr preferRelativeResize="0"/>
          <p:nvPr/>
        </p:nvPicPr>
        <p:blipFill>
          <a:blip r:embed="rId3">
            <a:alphaModFix/>
          </a:blip>
          <a:stretch>
            <a:fillRect/>
          </a:stretch>
        </p:blipFill>
        <p:spPr>
          <a:xfrm>
            <a:off x="0" y="0"/>
            <a:ext cx="9144000" cy="5143532"/>
          </a:xfrm>
          <a:prstGeom prst="rect">
            <a:avLst/>
          </a:prstGeom>
          <a:noFill/>
          <a:ln>
            <a:noFill/>
          </a:ln>
        </p:spPr>
      </p:pic>
      <p:sp>
        <p:nvSpPr>
          <p:cNvPr id="5532" name="Google Shape;5532;p35"/>
          <p:cNvSpPr txBox="1">
            <a:spLocks noGrp="1"/>
          </p:cNvSpPr>
          <p:nvPr>
            <p:ph type="title"/>
          </p:nvPr>
        </p:nvSpPr>
        <p:spPr>
          <a:xfrm>
            <a:off x="2391900" y="3182813"/>
            <a:ext cx="43602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2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533" name="Google Shape;5533;p35"/>
          <p:cNvSpPr txBox="1">
            <a:spLocks noGrp="1"/>
          </p:cNvSpPr>
          <p:nvPr>
            <p:ph type="subTitle" idx="1"/>
          </p:nvPr>
        </p:nvSpPr>
        <p:spPr>
          <a:xfrm>
            <a:off x="1331300" y="1500600"/>
            <a:ext cx="6481500" cy="152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3100"/>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pic>
        <p:nvPicPr>
          <p:cNvPr id="5534" name="Google Shape;5534;p35"/>
          <p:cNvPicPr preferRelativeResize="0"/>
          <p:nvPr/>
        </p:nvPicPr>
        <p:blipFill rotWithShape="1">
          <a:blip r:embed="rId4">
            <a:alphaModFix/>
          </a:blip>
          <a:srcRect l="-3128" t="-7922" r="34072" b="46463"/>
          <a:stretch/>
        </p:blipFill>
        <p:spPr>
          <a:xfrm flipH="1">
            <a:off x="1" y="2646050"/>
            <a:ext cx="3748874" cy="2497450"/>
          </a:xfrm>
          <a:prstGeom prst="rect">
            <a:avLst/>
          </a:prstGeom>
          <a:noFill/>
          <a:ln>
            <a:noFill/>
          </a:ln>
        </p:spPr>
      </p:pic>
      <p:pic>
        <p:nvPicPr>
          <p:cNvPr id="5535" name="Google Shape;5535;p35"/>
          <p:cNvPicPr preferRelativeResize="0"/>
          <p:nvPr/>
        </p:nvPicPr>
        <p:blipFill rotWithShape="1">
          <a:blip r:embed="rId4">
            <a:alphaModFix/>
          </a:blip>
          <a:srcRect l="38348" t="43899" r="-12067" b="-13459"/>
          <a:stretch/>
        </p:blipFill>
        <p:spPr>
          <a:xfrm flipH="1">
            <a:off x="5142076" y="-17900"/>
            <a:ext cx="4001925" cy="2826700"/>
          </a:xfrm>
          <a:prstGeom prst="rect">
            <a:avLst/>
          </a:prstGeom>
          <a:noFill/>
          <a:ln>
            <a:noFill/>
          </a:ln>
        </p:spPr>
      </p:pic>
      <p:grpSp>
        <p:nvGrpSpPr>
          <p:cNvPr id="5536" name="Google Shape;5536;p35"/>
          <p:cNvGrpSpPr/>
          <p:nvPr/>
        </p:nvGrpSpPr>
        <p:grpSpPr>
          <a:xfrm flipH="1">
            <a:off x="8168063" y="629991"/>
            <a:ext cx="1934189" cy="1818370"/>
            <a:chOff x="1023775" y="238125"/>
            <a:chExt cx="5572425" cy="5238750"/>
          </a:xfrm>
        </p:grpSpPr>
        <p:sp>
          <p:nvSpPr>
            <p:cNvPr id="5537" name="Google Shape;5537;p35"/>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5"/>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5"/>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5"/>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5"/>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5"/>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5"/>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5"/>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5"/>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5"/>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5"/>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5"/>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5"/>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5"/>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5"/>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5"/>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5"/>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5"/>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5"/>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5"/>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5"/>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5"/>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5"/>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5"/>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5"/>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5"/>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5"/>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5"/>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5"/>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5"/>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5"/>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5"/>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5"/>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5"/>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5"/>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5"/>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5"/>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5"/>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5"/>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5"/>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5"/>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5"/>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5"/>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5"/>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5"/>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5"/>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5"/>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5"/>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5"/>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5"/>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5"/>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5"/>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5"/>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5"/>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5"/>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5"/>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5"/>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5"/>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5"/>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5"/>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5"/>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5"/>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5"/>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5"/>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5"/>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5"/>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5"/>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5"/>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5"/>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5"/>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5"/>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5"/>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5"/>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5"/>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5"/>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5"/>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5"/>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5"/>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5"/>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5"/>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5"/>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5"/>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5"/>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5"/>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35"/>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35"/>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5"/>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5"/>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5"/>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5"/>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5"/>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5"/>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5"/>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5"/>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5"/>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5"/>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5"/>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5"/>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5"/>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5"/>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5"/>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5"/>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5"/>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5"/>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5"/>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5"/>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5"/>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5"/>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5"/>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5"/>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35"/>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5"/>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35"/>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35"/>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5"/>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35"/>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35"/>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5"/>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35"/>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35"/>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5"/>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35"/>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35"/>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5"/>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35"/>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35"/>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5"/>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35"/>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35"/>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5"/>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5"/>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5"/>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5"/>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5"/>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5"/>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5"/>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5"/>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5"/>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5"/>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5"/>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5"/>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5"/>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5"/>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5"/>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5"/>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5"/>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5"/>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5"/>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5"/>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5"/>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5"/>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5"/>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5"/>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5"/>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5"/>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5"/>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5"/>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5"/>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5"/>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5"/>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5"/>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5"/>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5"/>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5"/>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5"/>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5"/>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5"/>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5"/>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5"/>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5"/>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5"/>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5"/>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5"/>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5"/>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5"/>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5"/>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5"/>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5"/>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5"/>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5"/>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5"/>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5"/>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9" name="Google Shape;5719;p35"/>
          <p:cNvSpPr/>
          <p:nvPr/>
        </p:nvSpPr>
        <p:spPr>
          <a:xfrm flipH="1">
            <a:off x="-583674" y="2581300"/>
            <a:ext cx="980400" cy="59322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20" name="Google Shape;5720;p35"/>
          <p:cNvCxnSpPr/>
          <p:nvPr/>
        </p:nvCxnSpPr>
        <p:spPr>
          <a:xfrm flipH="1">
            <a:off x="3204100" y="-1151250"/>
            <a:ext cx="1905600" cy="1903500"/>
          </a:xfrm>
          <a:prstGeom prst="straightConnector1">
            <a:avLst/>
          </a:prstGeom>
          <a:noFill/>
          <a:ln w="9525" cap="flat" cmpd="sng">
            <a:solidFill>
              <a:schemeClr val="dk1"/>
            </a:solidFill>
            <a:prstDash val="solid"/>
            <a:round/>
            <a:headEnd type="none" w="med" len="med"/>
            <a:tailEnd type="none" w="med" len="med"/>
          </a:ln>
        </p:spPr>
      </p:cxnSp>
      <p:cxnSp>
        <p:nvCxnSpPr>
          <p:cNvPr id="5721" name="Google Shape;5721;p35"/>
          <p:cNvCxnSpPr/>
          <p:nvPr/>
        </p:nvCxnSpPr>
        <p:spPr>
          <a:xfrm flipH="1">
            <a:off x="4963875" y="418015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1">
  <p:cSld name="ONE_COLUMN_TEXT_1">
    <p:bg>
      <p:bgPr>
        <a:blipFill>
          <a:blip r:embed="rId2">
            <a:alphaModFix/>
          </a:blip>
          <a:stretch>
            <a:fillRect/>
          </a:stretch>
        </a:blipFill>
        <a:effectLst/>
      </p:bgPr>
    </p:bg>
    <p:spTree>
      <p:nvGrpSpPr>
        <p:cNvPr id="1" name="Shape 5722"/>
        <p:cNvGrpSpPr/>
        <p:nvPr/>
      </p:nvGrpSpPr>
      <p:grpSpPr>
        <a:xfrm>
          <a:off x="0" y="0"/>
          <a:ext cx="0" cy="0"/>
          <a:chOff x="0" y="0"/>
          <a:chExt cx="0" cy="0"/>
        </a:xfrm>
      </p:grpSpPr>
      <p:pic>
        <p:nvPicPr>
          <p:cNvPr id="5723" name="Google Shape;5723;p36"/>
          <p:cNvPicPr preferRelativeResize="0"/>
          <p:nvPr/>
        </p:nvPicPr>
        <p:blipFill>
          <a:blip r:embed="rId3">
            <a:alphaModFix/>
          </a:blip>
          <a:stretch>
            <a:fillRect/>
          </a:stretch>
        </p:blipFill>
        <p:spPr>
          <a:xfrm>
            <a:off x="0" y="0"/>
            <a:ext cx="9144000" cy="5143500"/>
          </a:xfrm>
          <a:prstGeom prst="rect">
            <a:avLst/>
          </a:prstGeom>
          <a:noFill/>
          <a:ln>
            <a:noFill/>
          </a:ln>
        </p:spPr>
      </p:pic>
      <p:sp>
        <p:nvSpPr>
          <p:cNvPr id="5724" name="Google Shape;5724;p36"/>
          <p:cNvSpPr txBox="1">
            <a:spLocks noGrp="1"/>
          </p:cNvSpPr>
          <p:nvPr>
            <p:ph type="title"/>
          </p:nvPr>
        </p:nvSpPr>
        <p:spPr>
          <a:xfrm>
            <a:off x="1991650" y="1299450"/>
            <a:ext cx="5183700" cy="172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10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725" name="Google Shape;5725;p36"/>
          <p:cNvSpPr txBox="1">
            <a:spLocks noGrp="1"/>
          </p:cNvSpPr>
          <p:nvPr>
            <p:ph type="subTitle" idx="1"/>
          </p:nvPr>
        </p:nvSpPr>
        <p:spPr>
          <a:xfrm>
            <a:off x="2009650" y="3187900"/>
            <a:ext cx="5147700" cy="64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pic>
        <p:nvPicPr>
          <p:cNvPr id="5726" name="Google Shape;5726;p36"/>
          <p:cNvPicPr preferRelativeResize="0"/>
          <p:nvPr/>
        </p:nvPicPr>
        <p:blipFill>
          <a:blip r:embed="rId4">
            <a:alphaModFix/>
          </a:blip>
          <a:stretch>
            <a:fillRect/>
          </a:stretch>
        </p:blipFill>
        <p:spPr>
          <a:xfrm rot="-1472642">
            <a:off x="-51255" y="80317"/>
            <a:ext cx="2661868" cy="1992598"/>
          </a:xfrm>
          <a:prstGeom prst="rect">
            <a:avLst/>
          </a:prstGeom>
          <a:noFill/>
          <a:ln>
            <a:noFill/>
          </a:ln>
        </p:spPr>
      </p:pic>
      <p:pic>
        <p:nvPicPr>
          <p:cNvPr id="5727" name="Google Shape;5727;p36"/>
          <p:cNvPicPr preferRelativeResize="0"/>
          <p:nvPr/>
        </p:nvPicPr>
        <p:blipFill rotWithShape="1">
          <a:blip r:embed="rId5">
            <a:alphaModFix/>
          </a:blip>
          <a:srcRect r="68188" b="26454"/>
          <a:stretch/>
        </p:blipFill>
        <p:spPr>
          <a:xfrm rot="7763320">
            <a:off x="7023875" y="3628551"/>
            <a:ext cx="2296203" cy="1576299"/>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2">
  <p:cSld name="ONE_COLUMN_TEXT_2">
    <p:spTree>
      <p:nvGrpSpPr>
        <p:cNvPr id="1" name="Shape 5728"/>
        <p:cNvGrpSpPr/>
        <p:nvPr/>
      </p:nvGrpSpPr>
      <p:grpSpPr>
        <a:xfrm>
          <a:off x="0" y="0"/>
          <a:ext cx="0" cy="0"/>
          <a:chOff x="0" y="0"/>
          <a:chExt cx="0" cy="0"/>
        </a:xfrm>
      </p:grpSpPr>
      <p:pic>
        <p:nvPicPr>
          <p:cNvPr id="5729" name="Google Shape;5729;p37"/>
          <p:cNvPicPr preferRelativeResize="0"/>
          <p:nvPr/>
        </p:nvPicPr>
        <p:blipFill>
          <a:blip r:embed="rId2">
            <a:alphaModFix/>
          </a:blip>
          <a:stretch>
            <a:fillRect/>
          </a:stretch>
        </p:blipFill>
        <p:spPr>
          <a:xfrm>
            <a:off x="0" y="0"/>
            <a:ext cx="9144000" cy="5143532"/>
          </a:xfrm>
          <a:prstGeom prst="rect">
            <a:avLst/>
          </a:prstGeom>
          <a:noFill/>
          <a:ln>
            <a:noFill/>
          </a:ln>
        </p:spPr>
      </p:pic>
      <p:sp>
        <p:nvSpPr>
          <p:cNvPr id="5730" name="Google Shape;5730;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731" name="Google Shape;5731;p37"/>
          <p:cNvSpPr txBox="1">
            <a:spLocks noGrp="1"/>
          </p:cNvSpPr>
          <p:nvPr>
            <p:ph type="body" idx="1"/>
          </p:nvPr>
        </p:nvSpPr>
        <p:spPr>
          <a:xfrm>
            <a:off x="720000" y="1215750"/>
            <a:ext cx="7704000" cy="3611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400">
                <a:solidFill>
                  <a:srgbClr val="434343"/>
                </a:solidFill>
              </a:defRPr>
            </a:lvl1pPr>
            <a:lvl2pPr marL="914400" lvl="1" indent="-330200" rtl="0">
              <a:lnSpc>
                <a:spcPct val="115000"/>
              </a:lnSpc>
              <a:spcBef>
                <a:spcPts val="1600"/>
              </a:spcBef>
              <a:spcAft>
                <a:spcPts val="0"/>
              </a:spcAft>
              <a:buSzPts val="1600"/>
              <a:buFont typeface="Arial"/>
              <a:buChar char="○"/>
              <a:defRPr>
                <a:solidFill>
                  <a:srgbClr val="434343"/>
                </a:solidFill>
              </a:defRPr>
            </a:lvl2pPr>
            <a:lvl3pPr marL="1371600" lvl="2" indent="-330200" rtl="0">
              <a:lnSpc>
                <a:spcPct val="115000"/>
              </a:lnSpc>
              <a:spcBef>
                <a:spcPts val="1600"/>
              </a:spcBef>
              <a:spcAft>
                <a:spcPts val="0"/>
              </a:spcAft>
              <a:buSzPts val="1600"/>
              <a:buFont typeface="Arial"/>
              <a:buChar char="■"/>
              <a:defRPr>
                <a:solidFill>
                  <a:srgbClr val="434343"/>
                </a:solidFill>
              </a:defRPr>
            </a:lvl3pPr>
            <a:lvl4pPr marL="1828800" lvl="3" indent="-330200" rtl="0">
              <a:lnSpc>
                <a:spcPct val="115000"/>
              </a:lnSpc>
              <a:spcBef>
                <a:spcPts val="1600"/>
              </a:spcBef>
              <a:spcAft>
                <a:spcPts val="0"/>
              </a:spcAft>
              <a:buSzPts val="1600"/>
              <a:buFont typeface="Arial"/>
              <a:buChar char="●"/>
              <a:defRPr>
                <a:solidFill>
                  <a:srgbClr val="434343"/>
                </a:solidFill>
              </a:defRPr>
            </a:lvl4pPr>
            <a:lvl5pPr marL="2286000" lvl="4" indent="-330200" rtl="0">
              <a:lnSpc>
                <a:spcPct val="115000"/>
              </a:lnSpc>
              <a:spcBef>
                <a:spcPts val="1600"/>
              </a:spcBef>
              <a:spcAft>
                <a:spcPts val="0"/>
              </a:spcAft>
              <a:buSzPts val="1600"/>
              <a:buFont typeface="Arial"/>
              <a:buChar char="○"/>
              <a:defRPr>
                <a:solidFill>
                  <a:srgbClr val="434343"/>
                </a:solidFill>
              </a:defRPr>
            </a:lvl5pPr>
            <a:lvl6pPr marL="2743200" lvl="5" indent="-330200" rtl="0">
              <a:lnSpc>
                <a:spcPct val="115000"/>
              </a:lnSpc>
              <a:spcBef>
                <a:spcPts val="1600"/>
              </a:spcBef>
              <a:spcAft>
                <a:spcPts val="0"/>
              </a:spcAft>
              <a:buSzPts val="1600"/>
              <a:buFont typeface="Arial"/>
              <a:buChar char="■"/>
              <a:defRPr>
                <a:solidFill>
                  <a:srgbClr val="434343"/>
                </a:solidFill>
              </a:defRPr>
            </a:lvl6pPr>
            <a:lvl7pPr marL="3200400" lvl="6" indent="-330200" rtl="0">
              <a:lnSpc>
                <a:spcPct val="115000"/>
              </a:lnSpc>
              <a:spcBef>
                <a:spcPts val="1600"/>
              </a:spcBef>
              <a:spcAft>
                <a:spcPts val="0"/>
              </a:spcAft>
              <a:buSzPts val="1600"/>
              <a:buFont typeface="Arial"/>
              <a:buChar char="●"/>
              <a:defRPr>
                <a:solidFill>
                  <a:srgbClr val="434343"/>
                </a:solidFill>
              </a:defRPr>
            </a:lvl7pPr>
            <a:lvl8pPr marL="3657600" lvl="7" indent="-330200" rtl="0">
              <a:lnSpc>
                <a:spcPct val="115000"/>
              </a:lnSpc>
              <a:spcBef>
                <a:spcPts val="1600"/>
              </a:spcBef>
              <a:spcAft>
                <a:spcPts val="0"/>
              </a:spcAft>
              <a:buSzPts val="1600"/>
              <a:buFont typeface="Arial"/>
              <a:buChar char="○"/>
              <a:defRPr>
                <a:solidFill>
                  <a:srgbClr val="434343"/>
                </a:solidFill>
              </a:defRPr>
            </a:lvl8pPr>
            <a:lvl9pPr marL="4114800" lvl="8" indent="-330200" rtl="0">
              <a:lnSpc>
                <a:spcPct val="115000"/>
              </a:lnSpc>
              <a:spcBef>
                <a:spcPts val="1600"/>
              </a:spcBef>
              <a:spcAft>
                <a:spcPts val="1600"/>
              </a:spcAft>
              <a:buSzPts val="1600"/>
              <a:buFont typeface="Arial"/>
              <a:buChar char="■"/>
              <a:defRPr>
                <a:solidFill>
                  <a:srgbClr val="434343"/>
                </a:solidFill>
              </a:defRPr>
            </a:lvl9pPr>
          </a:lstStyle>
          <a:p>
            <a:endParaRPr/>
          </a:p>
        </p:txBody>
      </p:sp>
      <p:cxnSp>
        <p:nvCxnSpPr>
          <p:cNvPr id="5732" name="Google Shape;5732;p37"/>
          <p:cNvCxnSpPr/>
          <p:nvPr/>
        </p:nvCxnSpPr>
        <p:spPr>
          <a:xfrm flipH="1">
            <a:off x="581175" y="-1273500"/>
            <a:ext cx="1905600" cy="1903500"/>
          </a:xfrm>
          <a:prstGeom prst="straightConnector1">
            <a:avLst/>
          </a:prstGeom>
          <a:noFill/>
          <a:ln w="9525" cap="flat" cmpd="sng">
            <a:solidFill>
              <a:schemeClr val="dk1"/>
            </a:solidFill>
            <a:prstDash val="solid"/>
            <a:round/>
            <a:headEnd type="none" w="med" len="med"/>
            <a:tailEnd type="none" w="med" len="med"/>
          </a:ln>
        </p:spPr>
      </p:cxnSp>
      <p:cxnSp>
        <p:nvCxnSpPr>
          <p:cNvPr id="5733" name="Google Shape;5733;p37"/>
          <p:cNvCxnSpPr/>
          <p:nvPr/>
        </p:nvCxnSpPr>
        <p:spPr>
          <a:xfrm flipH="1">
            <a:off x="6613325" y="475295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hree columns">
  <p:cSld name="CUSTOM_6_1">
    <p:bg>
      <p:bgPr>
        <a:blipFill>
          <a:blip r:embed="rId2">
            <a:alphaModFix/>
          </a:blip>
          <a:stretch>
            <a:fillRect/>
          </a:stretch>
        </a:blipFill>
        <a:effectLst/>
      </p:bgPr>
    </p:bg>
    <p:spTree>
      <p:nvGrpSpPr>
        <p:cNvPr id="1" name="Shape 5734"/>
        <p:cNvGrpSpPr/>
        <p:nvPr/>
      </p:nvGrpSpPr>
      <p:grpSpPr>
        <a:xfrm>
          <a:off x="0" y="0"/>
          <a:ext cx="0" cy="0"/>
          <a:chOff x="0" y="0"/>
          <a:chExt cx="0" cy="0"/>
        </a:xfrm>
      </p:grpSpPr>
      <p:pic>
        <p:nvPicPr>
          <p:cNvPr id="5735" name="Google Shape;5735;p38"/>
          <p:cNvPicPr preferRelativeResize="0"/>
          <p:nvPr/>
        </p:nvPicPr>
        <p:blipFill>
          <a:blip r:embed="rId3">
            <a:alphaModFix/>
          </a:blip>
          <a:stretch>
            <a:fillRect/>
          </a:stretch>
        </p:blipFill>
        <p:spPr>
          <a:xfrm>
            <a:off x="0" y="0"/>
            <a:ext cx="9144000" cy="5143500"/>
          </a:xfrm>
          <a:prstGeom prst="rect">
            <a:avLst/>
          </a:prstGeom>
          <a:noFill/>
          <a:ln>
            <a:noFill/>
          </a:ln>
        </p:spPr>
      </p:pic>
      <p:pic>
        <p:nvPicPr>
          <p:cNvPr id="5736" name="Google Shape;5736;p38"/>
          <p:cNvPicPr preferRelativeResize="0"/>
          <p:nvPr/>
        </p:nvPicPr>
        <p:blipFill rotWithShape="1">
          <a:blip r:embed="rId4">
            <a:alphaModFix/>
          </a:blip>
          <a:srcRect r="68188" b="26454"/>
          <a:stretch/>
        </p:blipFill>
        <p:spPr>
          <a:xfrm rot="7763320">
            <a:off x="-1055700" y="3693451"/>
            <a:ext cx="2296203" cy="1576299"/>
          </a:xfrm>
          <a:prstGeom prst="rect">
            <a:avLst/>
          </a:prstGeom>
          <a:noFill/>
          <a:ln>
            <a:noFill/>
          </a:ln>
        </p:spPr>
      </p:pic>
      <p:pic>
        <p:nvPicPr>
          <p:cNvPr id="5737" name="Google Shape;5737;p38"/>
          <p:cNvPicPr preferRelativeResize="0"/>
          <p:nvPr/>
        </p:nvPicPr>
        <p:blipFill>
          <a:blip r:embed="rId5">
            <a:alphaModFix/>
          </a:blip>
          <a:stretch>
            <a:fillRect/>
          </a:stretch>
        </p:blipFill>
        <p:spPr>
          <a:xfrm rot="9323925">
            <a:off x="-3219395" y="-1859236"/>
            <a:ext cx="5591875" cy="4185933"/>
          </a:xfrm>
          <a:prstGeom prst="rect">
            <a:avLst/>
          </a:prstGeom>
          <a:noFill/>
          <a:ln>
            <a:noFill/>
          </a:ln>
        </p:spPr>
      </p:pic>
      <p:pic>
        <p:nvPicPr>
          <p:cNvPr id="5738" name="Google Shape;5738;p38"/>
          <p:cNvPicPr preferRelativeResize="0"/>
          <p:nvPr/>
        </p:nvPicPr>
        <p:blipFill>
          <a:blip r:embed="rId5">
            <a:alphaModFix/>
          </a:blip>
          <a:stretch>
            <a:fillRect/>
          </a:stretch>
        </p:blipFill>
        <p:spPr>
          <a:xfrm rot="9323925">
            <a:off x="5950255" y="3266714"/>
            <a:ext cx="5591875" cy="4185933"/>
          </a:xfrm>
          <a:prstGeom prst="rect">
            <a:avLst/>
          </a:prstGeom>
          <a:noFill/>
          <a:ln>
            <a:noFill/>
          </a:ln>
        </p:spPr>
      </p:pic>
      <p:sp>
        <p:nvSpPr>
          <p:cNvPr id="5739" name="Google Shape;5739;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740" name="Google Shape;5740;p38"/>
          <p:cNvSpPr txBox="1">
            <a:spLocks noGrp="1"/>
          </p:cNvSpPr>
          <p:nvPr>
            <p:ph type="title" idx="2"/>
          </p:nvPr>
        </p:nvSpPr>
        <p:spPr>
          <a:xfrm>
            <a:off x="1090100" y="2620992"/>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741" name="Google Shape;5741;p38"/>
          <p:cNvSpPr txBox="1">
            <a:spLocks noGrp="1"/>
          </p:cNvSpPr>
          <p:nvPr>
            <p:ph type="subTitle" idx="1"/>
          </p:nvPr>
        </p:nvSpPr>
        <p:spPr>
          <a:xfrm>
            <a:off x="1090100" y="3094146"/>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5742" name="Google Shape;5742;p38"/>
          <p:cNvSpPr txBox="1">
            <a:spLocks noGrp="1"/>
          </p:cNvSpPr>
          <p:nvPr>
            <p:ph type="title" idx="3"/>
          </p:nvPr>
        </p:nvSpPr>
        <p:spPr>
          <a:xfrm>
            <a:off x="3484423" y="2620992"/>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743" name="Google Shape;5743;p38"/>
          <p:cNvSpPr txBox="1">
            <a:spLocks noGrp="1"/>
          </p:cNvSpPr>
          <p:nvPr>
            <p:ph type="subTitle" idx="4"/>
          </p:nvPr>
        </p:nvSpPr>
        <p:spPr>
          <a:xfrm>
            <a:off x="3484421" y="3094146"/>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5744" name="Google Shape;5744;p38"/>
          <p:cNvSpPr txBox="1">
            <a:spLocks noGrp="1"/>
          </p:cNvSpPr>
          <p:nvPr>
            <p:ph type="title" idx="5"/>
          </p:nvPr>
        </p:nvSpPr>
        <p:spPr>
          <a:xfrm>
            <a:off x="5878746" y="2620992"/>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745" name="Google Shape;5745;p38"/>
          <p:cNvSpPr txBox="1">
            <a:spLocks noGrp="1"/>
          </p:cNvSpPr>
          <p:nvPr>
            <p:ph type="subTitle" idx="6"/>
          </p:nvPr>
        </p:nvSpPr>
        <p:spPr>
          <a:xfrm>
            <a:off x="5878749" y="3094146"/>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5746" name="Google Shape;5746;p38"/>
          <p:cNvSpPr/>
          <p:nvPr/>
        </p:nvSpPr>
        <p:spPr>
          <a:xfrm>
            <a:off x="-540575" y="-424952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47" name="Google Shape;5747;p38"/>
          <p:cNvCxnSpPr/>
          <p:nvPr/>
        </p:nvCxnSpPr>
        <p:spPr>
          <a:xfrm flipH="1">
            <a:off x="-1333675" y="389340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5748" name="Google Shape;5748;p38"/>
          <p:cNvGrpSpPr/>
          <p:nvPr/>
        </p:nvGrpSpPr>
        <p:grpSpPr>
          <a:xfrm>
            <a:off x="3604899" y="4760091"/>
            <a:ext cx="1934189" cy="1818370"/>
            <a:chOff x="1023775" y="238125"/>
            <a:chExt cx="5572425" cy="5238750"/>
          </a:xfrm>
        </p:grpSpPr>
        <p:sp>
          <p:nvSpPr>
            <p:cNvPr id="5749" name="Google Shape;5749;p38"/>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8"/>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8"/>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8"/>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8"/>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8"/>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8"/>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8"/>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8"/>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38"/>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38"/>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8"/>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8"/>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8"/>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8"/>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8"/>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8"/>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8"/>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8"/>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8"/>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8"/>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38"/>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38"/>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8"/>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8"/>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8"/>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8"/>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8"/>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38"/>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8"/>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8"/>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38"/>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38"/>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8"/>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8"/>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8"/>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38"/>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38"/>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8"/>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8"/>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8"/>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8"/>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8"/>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8"/>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8"/>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8"/>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8"/>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8"/>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8"/>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8"/>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8"/>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8"/>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8"/>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8"/>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8"/>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8"/>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8"/>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8"/>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8"/>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8"/>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8"/>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8"/>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8"/>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8"/>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8"/>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8"/>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8"/>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8"/>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8"/>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8"/>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8"/>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8"/>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8"/>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8"/>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8"/>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8"/>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8"/>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8"/>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8"/>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8"/>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8"/>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8"/>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8"/>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8"/>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8"/>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8"/>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8"/>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8"/>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8"/>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8"/>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8"/>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8"/>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8"/>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8"/>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8"/>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8"/>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8"/>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8"/>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8"/>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8"/>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8"/>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8"/>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8"/>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8"/>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8"/>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8"/>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8"/>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8"/>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8"/>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8"/>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8"/>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8"/>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8"/>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8"/>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8"/>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8"/>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8"/>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8"/>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8"/>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8"/>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8"/>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8"/>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8"/>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8"/>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8"/>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8"/>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8"/>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8"/>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8"/>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8"/>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8"/>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8"/>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8"/>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8"/>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8"/>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8"/>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8"/>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8"/>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8"/>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8"/>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8"/>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8"/>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8"/>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8"/>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8"/>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8"/>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8"/>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8"/>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8"/>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8"/>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8"/>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8"/>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8"/>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8"/>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38"/>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8"/>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8"/>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8"/>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8"/>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38"/>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8"/>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8"/>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8"/>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8"/>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8"/>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8"/>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8"/>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8"/>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8"/>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8"/>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8"/>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8"/>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8"/>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8"/>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8"/>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8"/>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8"/>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8"/>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8"/>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8"/>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8"/>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8"/>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38"/>
          <p:cNvGrpSpPr/>
          <p:nvPr/>
        </p:nvGrpSpPr>
        <p:grpSpPr>
          <a:xfrm>
            <a:off x="8641824" y="865091"/>
            <a:ext cx="1934189" cy="1818370"/>
            <a:chOff x="1023775" y="238125"/>
            <a:chExt cx="5572425" cy="5238750"/>
          </a:xfrm>
        </p:grpSpPr>
        <p:sp>
          <p:nvSpPr>
            <p:cNvPr id="5932" name="Google Shape;5932;p38"/>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8"/>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8"/>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8"/>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8"/>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8"/>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8"/>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8"/>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8"/>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8"/>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8"/>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8"/>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8"/>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8"/>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8"/>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8"/>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8"/>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8"/>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8"/>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8"/>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8"/>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8"/>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8"/>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8"/>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8"/>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8"/>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8"/>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8"/>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8"/>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8"/>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8"/>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8"/>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8"/>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8"/>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8"/>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8"/>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8"/>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8"/>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8"/>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8"/>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8"/>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8"/>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8"/>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8"/>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8"/>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8"/>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8"/>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8"/>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8"/>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8"/>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8"/>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8"/>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8"/>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8"/>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8"/>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8"/>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8"/>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8"/>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8"/>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8"/>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8"/>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8"/>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8"/>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8"/>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8"/>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8"/>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8"/>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8"/>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8"/>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8"/>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8"/>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8"/>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8"/>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8"/>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8"/>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8"/>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8"/>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8"/>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8"/>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8"/>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8"/>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8"/>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8"/>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8"/>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8"/>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8"/>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8"/>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8"/>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8"/>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8"/>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8"/>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8"/>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8"/>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8"/>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8"/>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8"/>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8"/>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8"/>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8"/>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8"/>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8"/>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8"/>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8"/>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8"/>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8"/>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8"/>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8"/>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8"/>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8"/>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8"/>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8"/>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8"/>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8"/>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8"/>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8"/>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8"/>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8"/>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8"/>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8"/>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8"/>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8"/>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8"/>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8"/>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8"/>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8"/>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38"/>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8"/>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8"/>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8"/>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8"/>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8"/>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8"/>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8"/>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8"/>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8"/>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8"/>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8"/>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8"/>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8"/>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38"/>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38"/>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8"/>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8"/>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8"/>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8"/>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8"/>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38"/>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38"/>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8"/>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8"/>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8"/>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8"/>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8"/>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8"/>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8"/>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8"/>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8"/>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8"/>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8"/>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8"/>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8"/>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8"/>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8"/>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8"/>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8"/>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8"/>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8"/>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8"/>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8"/>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8"/>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8"/>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8"/>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38"/>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38"/>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8"/>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8"/>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8"/>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8"/>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8"/>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8"/>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8"/>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8"/>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4" name="Google Shape;6114;p38"/>
          <p:cNvSpPr/>
          <p:nvPr/>
        </p:nvSpPr>
        <p:spPr>
          <a:xfrm rot="5400000">
            <a:off x="9864900"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6115"/>
        <p:cNvGrpSpPr/>
        <p:nvPr/>
      </p:nvGrpSpPr>
      <p:grpSpPr>
        <a:xfrm>
          <a:off x="0" y="0"/>
          <a:ext cx="0" cy="0"/>
          <a:chOff x="0" y="0"/>
          <a:chExt cx="0" cy="0"/>
        </a:xfrm>
      </p:grpSpPr>
      <p:pic>
        <p:nvPicPr>
          <p:cNvPr id="6116" name="Google Shape;6116;p39"/>
          <p:cNvPicPr preferRelativeResize="0"/>
          <p:nvPr/>
        </p:nvPicPr>
        <p:blipFill>
          <a:blip r:embed="rId2">
            <a:alphaModFix/>
          </a:blip>
          <a:stretch>
            <a:fillRect/>
          </a:stretch>
        </p:blipFill>
        <p:spPr>
          <a:xfrm>
            <a:off x="0" y="0"/>
            <a:ext cx="9144000" cy="5143532"/>
          </a:xfrm>
          <a:prstGeom prst="rect">
            <a:avLst/>
          </a:prstGeom>
          <a:noFill/>
          <a:ln>
            <a:noFill/>
          </a:ln>
        </p:spPr>
      </p:pic>
      <p:sp>
        <p:nvSpPr>
          <p:cNvPr id="6117" name="Google Shape;6117;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118" name="Google Shape;6118;p39"/>
          <p:cNvSpPr txBox="1">
            <a:spLocks noGrp="1"/>
          </p:cNvSpPr>
          <p:nvPr>
            <p:ph type="title" idx="2"/>
          </p:nvPr>
        </p:nvSpPr>
        <p:spPr>
          <a:xfrm>
            <a:off x="1939700" y="1752925"/>
            <a:ext cx="2688300" cy="4125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119" name="Google Shape;6119;p39"/>
          <p:cNvSpPr txBox="1">
            <a:spLocks noGrp="1"/>
          </p:cNvSpPr>
          <p:nvPr>
            <p:ph type="subTitle" idx="1"/>
          </p:nvPr>
        </p:nvSpPr>
        <p:spPr>
          <a:xfrm>
            <a:off x="1939700" y="2165487"/>
            <a:ext cx="2463300" cy="55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120" name="Google Shape;6120;p39"/>
          <p:cNvSpPr txBox="1">
            <a:spLocks noGrp="1"/>
          </p:cNvSpPr>
          <p:nvPr>
            <p:ph type="title" idx="3"/>
          </p:nvPr>
        </p:nvSpPr>
        <p:spPr>
          <a:xfrm>
            <a:off x="4515950" y="1752925"/>
            <a:ext cx="2688300" cy="412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121" name="Google Shape;6121;p39"/>
          <p:cNvSpPr txBox="1">
            <a:spLocks noGrp="1"/>
          </p:cNvSpPr>
          <p:nvPr>
            <p:ph type="subTitle" idx="4"/>
          </p:nvPr>
        </p:nvSpPr>
        <p:spPr>
          <a:xfrm>
            <a:off x="4740950" y="2165487"/>
            <a:ext cx="2463300" cy="551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122" name="Google Shape;6122;p39"/>
          <p:cNvSpPr txBox="1">
            <a:spLocks noGrp="1"/>
          </p:cNvSpPr>
          <p:nvPr>
            <p:ph type="title" idx="5"/>
          </p:nvPr>
        </p:nvSpPr>
        <p:spPr>
          <a:xfrm>
            <a:off x="1939700" y="3213000"/>
            <a:ext cx="2688300" cy="4125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123" name="Google Shape;6123;p39"/>
          <p:cNvSpPr txBox="1">
            <a:spLocks noGrp="1"/>
          </p:cNvSpPr>
          <p:nvPr>
            <p:ph type="subTitle" idx="6"/>
          </p:nvPr>
        </p:nvSpPr>
        <p:spPr>
          <a:xfrm>
            <a:off x="1939700" y="3625654"/>
            <a:ext cx="2463300" cy="55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124" name="Google Shape;6124;p39"/>
          <p:cNvSpPr txBox="1">
            <a:spLocks noGrp="1"/>
          </p:cNvSpPr>
          <p:nvPr>
            <p:ph type="title" idx="7"/>
          </p:nvPr>
        </p:nvSpPr>
        <p:spPr>
          <a:xfrm>
            <a:off x="4515950" y="3213000"/>
            <a:ext cx="2688300" cy="412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125" name="Google Shape;6125;p39"/>
          <p:cNvSpPr txBox="1">
            <a:spLocks noGrp="1"/>
          </p:cNvSpPr>
          <p:nvPr>
            <p:ph type="subTitle" idx="8"/>
          </p:nvPr>
        </p:nvSpPr>
        <p:spPr>
          <a:xfrm>
            <a:off x="4740950" y="3625654"/>
            <a:ext cx="2463300" cy="551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126" name="Google Shape;6126;p39"/>
          <p:cNvSpPr/>
          <p:nvPr/>
        </p:nvSpPr>
        <p:spPr>
          <a:xfrm rot="5400000">
            <a:off x="8457600" y="1168200"/>
            <a:ext cx="1224600" cy="148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7" name="Google Shape;6127;p39"/>
          <p:cNvCxnSpPr/>
          <p:nvPr/>
        </p:nvCxnSpPr>
        <p:spPr>
          <a:xfrm flipH="1">
            <a:off x="1160875" y="-113125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6128" name="Google Shape;6128;p39"/>
          <p:cNvGrpSpPr/>
          <p:nvPr/>
        </p:nvGrpSpPr>
        <p:grpSpPr>
          <a:xfrm>
            <a:off x="6663524" y="4683891"/>
            <a:ext cx="1934189" cy="1818370"/>
            <a:chOff x="1023775" y="238125"/>
            <a:chExt cx="5572425" cy="5238750"/>
          </a:xfrm>
        </p:grpSpPr>
        <p:sp>
          <p:nvSpPr>
            <p:cNvPr id="6129" name="Google Shape;6129;p39"/>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9"/>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9"/>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9"/>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9"/>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9"/>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9"/>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9"/>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9"/>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9"/>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9"/>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9"/>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9"/>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9"/>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9"/>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9"/>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9"/>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9"/>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9"/>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9"/>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9"/>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9"/>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9"/>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9"/>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9"/>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9"/>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9"/>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9"/>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9"/>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9"/>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9"/>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9"/>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9"/>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9"/>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9"/>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9"/>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9"/>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9"/>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9"/>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9"/>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9"/>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9"/>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9"/>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9"/>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9"/>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9"/>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9"/>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9"/>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39"/>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9"/>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9"/>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9"/>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9"/>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9"/>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9"/>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9"/>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9"/>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9"/>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9"/>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9"/>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9"/>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9"/>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9"/>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9"/>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9"/>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9"/>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9"/>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9"/>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9"/>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9"/>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9"/>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9"/>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9"/>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9"/>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9"/>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9"/>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9"/>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9"/>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9"/>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9"/>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9"/>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9"/>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9"/>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9"/>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9"/>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9"/>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9"/>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9"/>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9"/>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9"/>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9"/>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9"/>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9"/>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9"/>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9"/>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9"/>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9"/>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9"/>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9"/>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9"/>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9"/>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9"/>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9"/>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9"/>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9"/>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9"/>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9"/>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9"/>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9"/>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9"/>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9"/>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9"/>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9"/>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9"/>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9"/>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9"/>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9"/>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9"/>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9"/>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9"/>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9"/>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9"/>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9"/>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9"/>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9"/>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39"/>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9"/>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9"/>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9"/>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9"/>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9"/>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9"/>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9"/>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9"/>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9"/>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9"/>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9"/>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9"/>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9"/>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9"/>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9"/>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9"/>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9"/>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9"/>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9"/>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9"/>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9"/>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9"/>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9"/>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9"/>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9"/>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9"/>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9"/>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9"/>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9"/>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9"/>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9"/>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9"/>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9"/>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9"/>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9"/>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9"/>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9"/>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9"/>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9"/>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9"/>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9"/>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9"/>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9"/>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9"/>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39"/>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9"/>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9"/>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9"/>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9"/>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9"/>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9"/>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9"/>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9"/>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9"/>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9"/>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9"/>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1" name="Google Shape;6311;p39"/>
          <p:cNvSpPr/>
          <p:nvPr/>
        </p:nvSpPr>
        <p:spPr>
          <a:xfrm>
            <a:off x="8528525" y="-2704075"/>
            <a:ext cx="939600" cy="37218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12" name="Google Shape;6312;p39"/>
          <p:cNvCxnSpPr/>
          <p:nvPr/>
        </p:nvCxnSpPr>
        <p:spPr>
          <a:xfrm flipH="1">
            <a:off x="8680500" y="2360600"/>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6313" name="Google Shape;6313;p39"/>
          <p:cNvSpPr/>
          <p:nvPr/>
        </p:nvSpPr>
        <p:spPr>
          <a:xfrm>
            <a:off x="-540575" y="4227500"/>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4" name="Google Shape;6314;p39"/>
          <p:cNvGrpSpPr/>
          <p:nvPr/>
        </p:nvGrpSpPr>
        <p:grpSpPr>
          <a:xfrm>
            <a:off x="-1576076" y="-615734"/>
            <a:ext cx="1934189" cy="1818370"/>
            <a:chOff x="1023775" y="238125"/>
            <a:chExt cx="5572425" cy="5238750"/>
          </a:xfrm>
        </p:grpSpPr>
        <p:sp>
          <p:nvSpPr>
            <p:cNvPr id="6315" name="Google Shape;6315;p39"/>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9"/>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9"/>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9"/>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9"/>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9"/>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9"/>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9"/>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9"/>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9"/>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9"/>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9"/>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9"/>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9"/>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9"/>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9"/>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9"/>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9"/>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9"/>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9"/>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9"/>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9"/>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9"/>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9"/>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9"/>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9"/>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9"/>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9"/>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9"/>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9"/>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9"/>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9"/>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9"/>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9"/>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9"/>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9"/>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9"/>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9"/>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9"/>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9"/>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9"/>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9"/>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9"/>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9"/>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9"/>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9"/>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9"/>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9"/>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9"/>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9"/>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9"/>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9"/>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9"/>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9"/>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9"/>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9"/>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9"/>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9"/>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9"/>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9"/>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9"/>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9"/>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9"/>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9"/>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9"/>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9"/>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9"/>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9"/>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9"/>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9"/>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9"/>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9"/>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9"/>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9"/>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9"/>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9"/>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9"/>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9"/>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9"/>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9"/>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9"/>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9"/>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9"/>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9"/>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9"/>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9"/>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9"/>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9"/>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39"/>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9"/>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9"/>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9"/>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9"/>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9"/>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9"/>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9"/>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9"/>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9"/>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9"/>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9"/>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9"/>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9"/>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9"/>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9"/>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9"/>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9"/>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9"/>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9"/>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9"/>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9"/>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9"/>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9"/>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9"/>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9"/>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9"/>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9"/>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9"/>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9"/>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9"/>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9"/>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9"/>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9"/>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9"/>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9"/>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9"/>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9"/>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9"/>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9"/>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9"/>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9"/>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9"/>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9"/>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9"/>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9"/>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9"/>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9"/>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9"/>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9"/>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9"/>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9"/>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9"/>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9"/>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9"/>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9"/>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9"/>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9"/>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9"/>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9"/>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9"/>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9"/>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9"/>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9"/>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9"/>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9"/>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9"/>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9"/>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9"/>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9"/>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9"/>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9"/>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9"/>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9"/>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9"/>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9"/>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9"/>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9"/>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9"/>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9"/>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9"/>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9"/>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9"/>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9"/>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9"/>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9"/>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9"/>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9"/>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9"/>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9"/>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9"/>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9"/>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9"/>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9"/>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497" name="Google Shape;6497;p39"/>
          <p:cNvPicPr preferRelativeResize="0"/>
          <p:nvPr/>
        </p:nvPicPr>
        <p:blipFill rotWithShape="1">
          <a:blip r:embed="rId3">
            <a:alphaModFix/>
          </a:blip>
          <a:srcRect r="68188" b="26454"/>
          <a:stretch/>
        </p:blipFill>
        <p:spPr>
          <a:xfrm rot="7763320">
            <a:off x="7118450" y="-236836"/>
            <a:ext cx="2296203" cy="1576299"/>
          </a:xfrm>
          <a:prstGeom prst="rect">
            <a:avLst/>
          </a:prstGeom>
          <a:noFill/>
          <a:ln>
            <a:noFill/>
          </a:ln>
        </p:spPr>
      </p:pic>
      <p:pic>
        <p:nvPicPr>
          <p:cNvPr id="6498" name="Google Shape;6498;p39"/>
          <p:cNvPicPr preferRelativeResize="0"/>
          <p:nvPr/>
        </p:nvPicPr>
        <p:blipFill>
          <a:blip r:embed="rId4">
            <a:alphaModFix/>
          </a:blip>
          <a:stretch>
            <a:fillRect/>
          </a:stretch>
        </p:blipFill>
        <p:spPr>
          <a:xfrm rot="-9900012">
            <a:off x="-118404" y="4283617"/>
            <a:ext cx="2661867" cy="1992598"/>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six columns">
  <p:cSld name="CUSTOM_7">
    <p:bg>
      <p:bgPr>
        <a:blipFill>
          <a:blip r:embed="rId2">
            <a:alphaModFix/>
          </a:blip>
          <a:stretch>
            <a:fillRect/>
          </a:stretch>
        </a:blipFill>
        <a:effectLst/>
      </p:bgPr>
    </p:bg>
    <p:spTree>
      <p:nvGrpSpPr>
        <p:cNvPr id="1" name="Shape 6499"/>
        <p:cNvGrpSpPr/>
        <p:nvPr/>
      </p:nvGrpSpPr>
      <p:grpSpPr>
        <a:xfrm>
          <a:off x="0" y="0"/>
          <a:ext cx="0" cy="0"/>
          <a:chOff x="0" y="0"/>
          <a:chExt cx="0" cy="0"/>
        </a:xfrm>
      </p:grpSpPr>
      <p:pic>
        <p:nvPicPr>
          <p:cNvPr id="6500" name="Google Shape;6500;p40"/>
          <p:cNvPicPr preferRelativeResize="0"/>
          <p:nvPr/>
        </p:nvPicPr>
        <p:blipFill>
          <a:blip r:embed="rId3">
            <a:alphaModFix/>
          </a:blip>
          <a:stretch>
            <a:fillRect/>
          </a:stretch>
        </p:blipFill>
        <p:spPr>
          <a:xfrm>
            <a:off x="0" y="0"/>
            <a:ext cx="9144000" cy="5143500"/>
          </a:xfrm>
          <a:prstGeom prst="rect">
            <a:avLst/>
          </a:prstGeom>
          <a:noFill/>
          <a:ln>
            <a:noFill/>
          </a:ln>
        </p:spPr>
      </p:pic>
      <p:sp>
        <p:nvSpPr>
          <p:cNvPr id="6501" name="Google Shape;6501;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502" name="Google Shape;6502;p40"/>
          <p:cNvSpPr txBox="1">
            <a:spLocks noGrp="1"/>
          </p:cNvSpPr>
          <p:nvPr>
            <p:ph type="title" idx="2"/>
          </p:nvPr>
        </p:nvSpPr>
        <p:spPr>
          <a:xfrm>
            <a:off x="1101175" y="1526960"/>
            <a:ext cx="1986000" cy="62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03" name="Google Shape;6503;p40"/>
          <p:cNvSpPr txBox="1">
            <a:spLocks noGrp="1"/>
          </p:cNvSpPr>
          <p:nvPr>
            <p:ph type="subTitle" idx="1"/>
          </p:nvPr>
        </p:nvSpPr>
        <p:spPr>
          <a:xfrm>
            <a:off x="1101175" y="2252282"/>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504" name="Google Shape;6504;p40"/>
          <p:cNvSpPr txBox="1">
            <a:spLocks noGrp="1"/>
          </p:cNvSpPr>
          <p:nvPr>
            <p:ph type="title" idx="3"/>
          </p:nvPr>
        </p:nvSpPr>
        <p:spPr>
          <a:xfrm>
            <a:off x="3578987" y="1526956"/>
            <a:ext cx="1986000" cy="62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05" name="Google Shape;6505;p40"/>
          <p:cNvSpPr txBox="1">
            <a:spLocks noGrp="1"/>
          </p:cNvSpPr>
          <p:nvPr>
            <p:ph type="subTitle" idx="4"/>
          </p:nvPr>
        </p:nvSpPr>
        <p:spPr>
          <a:xfrm>
            <a:off x="3578988" y="2252282"/>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506" name="Google Shape;6506;p40"/>
          <p:cNvSpPr txBox="1">
            <a:spLocks noGrp="1"/>
          </p:cNvSpPr>
          <p:nvPr>
            <p:ph type="title" idx="5"/>
          </p:nvPr>
        </p:nvSpPr>
        <p:spPr>
          <a:xfrm>
            <a:off x="1101175" y="3083257"/>
            <a:ext cx="1986000" cy="62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07" name="Google Shape;6507;p40"/>
          <p:cNvSpPr txBox="1">
            <a:spLocks noGrp="1"/>
          </p:cNvSpPr>
          <p:nvPr>
            <p:ph type="subTitle" idx="6"/>
          </p:nvPr>
        </p:nvSpPr>
        <p:spPr>
          <a:xfrm>
            <a:off x="1101175" y="3808479"/>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508" name="Google Shape;6508;p40"/>
          <p:cNvSpPr txBox="1">
            <a:spLocks noGrp="1"/>
          </p:cNvSpPr>
          <p:nvPr>
            <p:ph type="title" idx="7"/>
          </p:nvPr>
        </p:nvSpPr>
        <p:spPr>
          <a:xfrm>
            <a:off x="3578987" y="3083257"/>
            <a:ext cx="1986000" cy="62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09" name="Google Shape;6509;p40"/>
          <p:cNvSpPr txBox="1">
            <a:spLocks noGrp="1"/>
          </p:cNvSpPr>
          <p:nvPr>
            <p:ph type="subTitle" idx="8"/>
          </p:nvPr>
        </p:nvSpPr>
        <p:spPr>
          <a:xfrm>
            <a:off x="3578988" y="3808479"/>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510" name="Google Shape;6510;p40"/>
          <p:cNvSpPr txBox="1">
            <a:spLocks noGrp="1"/>
          </p:cNvSpPr>
          <p:nvPr>
            <p:ph type="title" idx="9"/>
          </p:nvPr>
        </p:nvSpPr>
        <p:spPr>
          <a:xfrm>
            <a:off x="6056775" y="1526960"/>
            <a:ext cx="1986000" cy="62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11" name="Google Shape;6511;p40"/>
          <p:cNvSpPr txBox="1">
            <a:spLocks noGrp="1"/>
          </p:cNvSpPr>
          <p:nvPr>
            <p:ph type="subTitle" idx="13"/>
          </p:nvPr>
        </p:nvSpPr>
        <p:spPr>
          <a:xfrm>
            <a:off x="6056776" y="2252282"/>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512" name="Google Shape;6512;p40"/>
          <p:cNvSpPr txBox="1">
            <a:spLocks noGrp="1"/>
          </p:cNvSpPr>
          <p:nvPr>
            <p:ph type="title" idx="14"/>
          </p:nvPr>
        </p:nvSpPr>
        <p:spPr>
          <a:xfrm>
            <a:off x="6056775" y="3083257"/>
            <a:ext cx="1986000" cy="62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13" name="Google Shape;6513;p40"/>
          <p:cNvSpPr txBox="1">
            <a:spLocks noGrp="1"/>
          </p:cNvSpPr>
          <p:nvPr>
            <p:ph type="subTitle" idx="15"/>
          </p:nvPr>
        </p:nvSpPr>
        <p:spPr>
          <a:xfrm>
            <a:off x="6056776" y="3808479"/>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6514" name="Google Shape;6514;p40"/>
          <p:cNvSpPr/>
          <p:nvPr/>
        </p:nvSpPr>
        <p:spPr>
          <a:xfrm flipH="1">
            <a:off x="8559824" y="4227500"/>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5" name="Google Shape;6515;p40"/>
          <p:cNvGrpSpPr/>
          <p:nvPr/>
        </p:nvGrpSpPr>
        <p:grpSpPr>
          <a:xfrm flipH="1">
            <a:off x="8600736" y="-789459"/>
            <a:ext cx="1934189" cy="1818370"/>
            <a:chOff x="1023775" y="238125"/>
            <a:chExt cx="5572425" cy="5238750"/>
          </a:xfrm>
        </p:grpSpPr>
        <p:sp>
          <p:nvSpPr>
            <p:cNvPr id="6516" name="Google Shape;6516;p4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4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4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4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4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4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4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4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4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4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4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4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4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4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4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4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4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4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4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4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4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4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4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4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4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4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4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4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4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4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4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4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4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4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4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4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4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4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4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4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4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4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4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4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4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4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4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4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4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4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4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4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4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4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4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4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4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4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4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4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4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4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4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4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4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4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4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4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4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4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4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4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4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4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4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4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4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4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4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4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4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4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4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4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4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4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4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4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4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4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4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4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4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4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4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4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4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4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4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4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4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4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4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4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4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4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4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4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4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4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4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4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4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4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4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4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4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4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4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4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4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4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4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4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4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4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4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4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4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4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4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4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4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4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4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4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4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4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4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4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4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4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4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4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4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4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4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4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4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4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4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4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4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4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4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4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4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4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4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4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4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4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4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4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4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4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4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4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4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4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4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4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4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4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4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4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4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4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4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4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4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4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40"/>
          <p:cNvGrpSpPr/>
          <p:nvPr/>
        </p:nvGrpSpPr>
        <p:grpSpPr>
          <a:xfrm flipH="1">
            <a:off x="-1503864" y="3970116"/>
            <a:ext cx="1934189" cy="1818370"/>
            <a:chOff x="1023775" y="238125"/>
            <a:chExt cx="5572425" cy="5238750"/>
          </a:xfrm>
        </p:grpSpPr>
        <p:sp>
          <p:nvSpPr>
            <p:cNvPr id="6699" name="Google Shape;6699;p4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4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4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4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4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4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4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4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4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4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4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4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4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4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4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4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4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4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4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4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4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4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4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4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4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4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4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4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4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4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4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4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4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4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4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4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4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4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4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4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4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4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4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4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4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4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4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4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4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4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4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4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4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4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4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4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4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4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4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4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4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4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4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4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4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4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4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4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4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4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4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4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4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4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4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4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4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4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4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4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4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4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4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4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4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4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4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4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4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4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4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4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4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4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4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4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4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4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4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4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4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4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4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4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4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4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4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4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4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4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4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4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4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4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4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4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4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4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4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4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4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4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4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4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4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4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4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4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4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4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4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4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4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4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4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4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4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4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4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4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4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4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4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4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4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4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4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4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4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4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4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4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4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4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4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4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4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4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4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4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4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4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4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4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4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4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4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4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4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4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4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4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4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4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4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4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4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4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4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4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4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4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1" name="Google Shape;6881;p40"/>
          <p:cNvSpPr/>
          <p:nvPr/>
        </p:nvSpPr>
        <p:spPr>
          <a:xfrm flipH="1">
            <a:off x="-509276" y="-1129525"/>
            <a:ext cx="939600" cy="37218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82" name="Google Shape;6882;p40"/>
          <p:cNvCxnSpPr/>
          <p:nvPr/>
        </p:nvCxnSpPr>
        <p:spPr>
          <a:xfrm flipH="1">
            <a:off x="8713674" y="127965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Numbers and text">
  <p:cSld name="CUSTOM_8">
    <p:bg>
      <p:bgPr>
        <a:blipFill>
          <a:blip r:embed="rId2">
            <a:alphaModFix/>
          </a:blip>
          <a:stretch>
            <a:fillRect/>
          </a:stretch>
        </a:blipFill>
        <a:effectLst/>
      </p:bgPr>
    </p:bg>
    <p:spTree>
      <p:nvGrpSpPr>
        <p:cNvPr id="1" name="Shape 6883"/>
        <p:cNvGrpSpPr/>
        <p:nvPr/>
      </p:nvGrpSpPr>
      <p:grpSpPr>
        <a:xfrm>
          <a:off x="0" y="0"/>
          <a:ext cx="0" cy="0"/>
          <a:chOff x="0" y="0"/>
          <a:chExt cx="0" cy="0"/>
        </a:xfrm>
      </p:grpSpPr>
      <p:pic>
        <p:nvPicPr>
          <p:cNvPr id="6884" name="Google Shape;6884;p41"/>
          <p:cNvPicPr preferRelativeResize="0"/>
          <p:nvPr/>
        </p:nvPicPr>
        <p:blipFill>
          <a:blip r:embed="rId3">
            <a:alphaModFix/>
          </a:blip>
          <a:stretch>
            <a:fillRect/>
          </a:stretch>
        </p:blipFill>
        <p:spPr>
          <a:xfrm>
            <a:off x="0" y="0"/>
            <a:ext cx="9144000" cy="5143505"/>
          </a:xfrm>
          <a:prstGeom prst="rect">
            <a:avLst/>
          </a:prstGeom>
          <a:noFill/>
          <a:ln>
            <a:noFill/>
          </a:ln>
        </p:spPr>
      </p:pic>
      <p:sp>
        <p:nvSpPr>
          <p:cNvPr id="6885" name="Google Shape;6885;p41"/>
          <p:cNvSpPr txBox="1">
            <a:spLocks noGrp="1"/>
          </p:cNvSpPr>
          <p:nvPr>
            <p:ph type="title" hasCustomPrompt="1"/>
          </p:nvPr>
        </p:nvSpPr>
        <p:spPr>
          <a:xfrm>
            <a:off x="2223588" y="670225"/>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886" name="Google Shape;6886;p41"/>
          <p:cNvSpPr txBox="1">
            <a:spLocks noGrp="1"/>
          </p:cNvSpPr>
          <p:nvPr>
            <p:ph type="subTitle" idx="1"/>
          </p:nvPr>
        </p:nvSpPr>
        <p:spPr>
          <a:xfrm>
            <a:off x="2223600" y="1439125"/>
            <a:ext cx="4696800" cy="30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6887" name="Google Shape;6887;p41"/>
          <p:cNvSpPr txBox="1">
            <a:spLocks noGrp="1"/>
          </p:cNvSpPr>
          <p:nvPr>
            <p:ph type="title" idx="2" hasCustomPrompt="1"/>
          </p:nvPr>
        </p:nvSpPr>
        <p:spPr>
          <a:xfrm>
            <a:off x="2223588" y="1967931"/>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888" name="Google Shape;6888;p41"/>
          <p:cNvSpPr txBox="1">
            <a:spLocks noGrp="1"/>
          </p:cNvSpPr>
          <p:nvPr>
            <p:ph type="subTitle" idx="3"/>
          </p:nvPr>
        </p:nvSpPr>
        <p:spPr>
          <a:xfrm>
            <a:off x="2223600" y="2736825"/>
            <a:ext cx="4696800" cy="30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6889" name="Google Shape;6889;p41"/>
          <p:cNvSpPr txBox="1">
            <a:spLocks noGrp="1"/>
          </p:cNvSpPr>
          <p:nvPr>
            <p:ph type="title" idx="4" hasCustomPrompt="1"/>
          </p:nvPr>
        </p:nvSpPr>
        <p:spPr>
          <a:xfrm>
            <a:off x="2223588" y="3265638"/>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890" name="Google Shape;6890;p41"/>
          <p:cNvSpPr txBox="1">
            <a:spLocks noGrp="1"/>
          </p:cNvSpPr>
          <p:nvPr>
            <p:ph type="subTitle" idx="5"/>
          </p:nvPr>
        </p:nvSpPr>
        <p:spPr>
          <a:xfrm>
            <a:off x="2223600" y="4034549"/>
            <a:ext cx="4696800" cy="30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cxnSp>
        <p:nvCxnSpPr>
          <p:cNvPr id="6891" name="Google Shape;6891;p41"/>
          <p:cNvCxnSpPr/>
          <p:nvPr/>
        </p:nvCxnSpPr>
        <p:spPr>
          <a:xfrm flipH="1">
            <a:off x="6107050" y="3464125"/>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6892" name="Google Shape;6892;p41"/>
          <p:cNvSpPr/>
          <p:nvPr/>
        </p:nvSpPr>
        <p:spPr>
          <a:xfrm>
            <a:off x="8522575" y="30118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3" name="Google Shape;6893;p41"/>
          <p:cNvGrpSpPr/>
          <p:nvPr/>
        </p:nvGrpSpPr>
        <p:grpSpPr>
          <a:xfrm>
            <a:off x="7756444" y="-494909"/>
            <a:ext cx="1934189" cy="1818370"/>
            <a:chOff x="1023775" y="238125"/>
            <a:chExt cx="5572425" cy="5238750"/>
          </a:xfrm>
        </p:grpSpPr>
        <p:sp>
          <p:nvSpPr>
            <p:cNvPr id="6894" name="Google Shape;6894;p41"/>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41"/>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41"/>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41"/>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41"/>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41"/>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41"/>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41"/>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41"/>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41"/>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41"/>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41"/>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41"/>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41"/>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41"/>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41"/>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41"/>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41"/>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41"/>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41"/>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41"/>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41"/>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41"/>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41"/>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41"/>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41"/>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41"/>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41"/>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41"/>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41"/>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41"/>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41"/>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41"/>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41"/>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41"/>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41"/>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41"/>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41"/>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41"/>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41"/>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41"/>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41"/>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41"/>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41"/>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41"/>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41"/>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41"/>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41"/>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41"/>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41"/>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41"/>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41"/>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41"/>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41"/>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41"/>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41"/>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41"/>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41"/>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41"/>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41"/>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41"/>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41"/>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41"/>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41"/>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41"/>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41"/>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41"/>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41"/>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41"/>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41"/>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41"/>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41"/>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41"/>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41"/>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41"/>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41"/>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41"/>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41"/>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41"/>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41"/>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41"/>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41"/>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41"/>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41"/>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41"/>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41"/>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41"/>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41"/>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41"/>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41"/>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41"/>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41"/>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41"/>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41"/>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41"/>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41"/>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41"/>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41"/>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41"/>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41"/>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41"/>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41"/>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41"/>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41"/>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41"/>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41"/>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41"/>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41"/>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41"/>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41"/>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41"/>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41"/>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41"/>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41"/>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41"/>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41"/>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41"/>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41"/>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41"/>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41"/>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41"/>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41"/>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41"/>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41"/>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41"/>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41"/>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41"/>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41"/>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41"/>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41"/>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41"/>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41"/>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41"/>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41"/>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41"/>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41"/>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41"/>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41"/>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41"/>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41"/>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41"/>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41"/>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41"/>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41"/>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41"/>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41"/>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41"/>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41"/>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41"/>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41"/>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41"/>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41"/>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41"/>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41"/>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41"/>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41"/>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41"/>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41"/>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41"/>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41"/>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41"/>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41"/>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41"/>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41"/>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41"/>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41"/>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41"/>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41"/>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41"/>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41"/>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41"/>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41"/>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41"/>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41"/>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41"/>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41"/>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41"/>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41"/>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41"/>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41"/>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41"/>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41"/>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6" name="Google Shape;7076;p41"/>
          <p:cNvSpPr/>
          <p:nvPr/>
        </p:nvSpPr>
        <p:spPr>
          <a:xfrm>
            <a:off x="-1021725" y="-11883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77" name="Google Shape;7077;p41"/>
          <p:cNvCxnSpPr/>
          <p:nvPr/>
        </p:nvCxnSpPr>
        <p:spPr>
          <a:xfrm flipH="1">
            <a:off x="1291400" y="-32175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7078" name="Google Shape;7078;p41"/>
          <p:cNvGrpSpPr/>
          <p:nvPr/>
        </p:nvGrpSpPr>
        <p:grpSpPr>
          <a:xfrm>
            <a:off x="-709185" y="3464116"/>
            <a:ext cx="1934189" cy="1818370"/>
            <a:chOff x="1023775" y="238125"/>
            <a:chExt cx="5572425" cy="5238750"/>
          </a:xfrm>
        </p:grpSpPr>
        <p:sp>
          <p:nvSpPr>
            <p:cNvPr id="7079" name="Google Shape;7079;p41"/>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41"/>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41"/>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41"/>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41"/>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41"/>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41"/>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41"/>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41"/>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41"/>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41"/>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41"/>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41"/>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41"/>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41"/>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41"/>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41"/>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41"/>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41"/>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41"/>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41"/>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41"/>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41"/>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41"/>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41"/>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41"/>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41"/>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41"/>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41"/>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41"/>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41"/>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41"/>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41"/>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41"/>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41"/>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41"/>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41"/>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41"/>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41"/>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41"/>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41"/>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41"/>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41"/>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41"/>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41"/>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41"/>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41"/>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41"/>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41"/>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41"/>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41"/>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41"/>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41"/>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41"/>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41"/>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41"/>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41"/>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41"/>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41"/>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41"/>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41"/>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41"/>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41"/>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41"/>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41"/>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41"/>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41"/>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41"/>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41"/>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41"/>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41"/>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41"/>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41"/>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41"/>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41"/>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41"/>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41"/>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41"/>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41"/>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41"/>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41"/>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41"/>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41"/>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41"/>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41"/>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41"/>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41"/>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41"/>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41"/>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41"/>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41"/>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41"/>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41"/>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41"/>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41"/>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41"/>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41"/>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41"/>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41"/>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41"/>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41"/>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41"/>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41"/>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41"/>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41"/>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41"/>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41"/>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41"/>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41"/>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41"/>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41"/>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41"/>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41"/>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41"/>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41"/>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41"/>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41"/>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41"/>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41"/>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41"/>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41"/>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41"/>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41"/>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41"/>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41"/>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41"/>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41"/>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41"/>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41"/>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41"/>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41"/>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41"/>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41"/>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41"/>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41"/>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41"/>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41"/>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41"/>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41"/>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41"/>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41"/>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41"/>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41"/>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41"/>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41"/>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41"/>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41"/>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41"/>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41"/>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41"/>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41"/>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41"/>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41"/>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41"/>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41"/>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41"/>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41"/>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1"/>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1"/>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1"/>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41"/>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41"/>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1"/>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1"/>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1"/>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41"/>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41"/>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41"/>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41"/>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41"/>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41"/>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41"/>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41"/>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41"/>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41"/>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41"/>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41"/>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41"/>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41"/>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41"/>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41"/>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41"/>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rgbClr val="1C4587"/>
        </a:solidFill>
        <a:effectLst/>
      </p:bgPr>
    </p:bg>
    <p:spTree>
      <p:nvGrpSpPr>
        <p:cNvPr id="1" name="Shape 25"/>
        <p:cNvGrpSpPr/>
        <p:nvPr/>
      </p:nvGrpSpPr>
      <p:grpSpPr>
        <a:xfrm>
          <a:off x="0" y="0"/>
          <a:ext cx="0" cy="0"/>
          <a:chOff x="0" y="0"/>
          <a:chExt cx="0" cy="0"/>
        </a:xfrm>
      </p:grpSpPr>
      <p:sp>
        <p:nvSpPr>
          <p:cNvPr id="26" name="Google Shape;26;p5"/>
          <p:cNvSpPr txBox="1">
            <a:spLocks noGrp="1"/>
          </p:cNvSpPr>
          <p:nvPr>
            <p:ph type="title"/>
          </p:nvPr>
        </p:nvSpPr>
        <p:spPr>
          <a:xfrm>
            <a:off x="311700" y="1038225"/>
            <a:ext cx="8520600" cy="2724300"/>
          </a:xfrm>
          <a:prstGeom prst="rect">
            <a:avLst/>
          </a:prstGeom>
        </p:spPr>
        <p:txBody>
          <a:bodyPr spcFirstLastPara="1" wrap="square" lIns="91425" tIns="91425" rIns="91425" bIns="91425" anchor="ctr" anchorCtr="0">
            <a:normAutofit/>
          </a:bodyPr>
          <a:lstStyle>
            <a:lvl1pPr lvl="0" algn="ctr">
              <a:spcBef>
                <a:spcPts val="0"/>
              </a:spcBef>
              <a:spcAft>
                <a:spcPts val="0"/>
              </a:spcAft>
              <a:buClr>
                <a:schemeClr val="lt1"/>
              </a:buClr>
              <a:buSzPts val="4600"/>
              <a:buFont typeface="M PLUS Rounded 1c Medium"/>
              <a:buNone/>
              <a:defRPr sz="4600">
                <a:solidFill>
                  <a:schemeClr val="lt1"/>
                </a:solidFill>
                <a:latin typeface="M PLUS Rounded 1c Medium"/>
                <a:ea typeface="M PLUS Rounded 1c Medium"/>
                <a:cs typeface="M PLUS Rounded 1c Medium"/>
                <a:sym typeface="M PLUS Rounded 1c Medium"/>
              </a:defRPr>
            </a:lvl1pPr>
            <a:lvl2pPr lvl="1" algn="ctr">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2pPr>
            <a:lvl3pPr lvl="2" algn="ctr">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3pPr>
            <a:lvl4pPr lvl="3" algn="ctr">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4pPr>
            <a:lvl5pPr lvl="4" algn="ctr">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5pPr>
            <a:lvl6pPr lvl="5" algn="ctr">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6pPr>
            <a:lvl7pPr lvl="6" algn="ctr">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7pPr>
            <a:lvl8pPr lvl="7" algn="ctr">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8pPr>
            <a:lvl9pPr lvl="8" algn="ctr">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9pPr>
          </a:lstStyle>
          <a:p>
            <a:endParaRPr/>
          </a:p>
        </p:txBody>
      </p:sp>
      <p:sp>
        <p:nvSpPr>
          <p:cNvPr id="27" name="Google Shape;27;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
        <p:nvSpPr>
          <p:cNvPr id="28" name="Google Shape;28;p5"/>
          <p:cNvSpPr txBox="1">
            <a:spLocks noGrp="1"/>
          </p:cNvSpPr>
          <p:nvPr>
            <p:ph type="title" idx="2"/>
          </p:nvPr>
        </p:nvSpPr>
        <p:spPr>
          <a:xfrm>
            <a:off x="311700" y="733425"/>
            <a:ext cx="8520600" cy="5811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1pPr>
            <a:lvl2pPr lvl="1"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2pPr>
            <a:lvl3pPr lvl="2"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3pPr>
            <a:lvl4pPr lvl="3"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4pPr>
            <a:lvl5pPr lvl="4"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5pPr>
            <a:lvl6pPr lvl="5"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6pPr>
            <a:lvl7pPr lvl="6"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7pPr>
            <a:lvl8pPr lvl="7"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8pPr>
            <a:lvl9pPr lvl="8"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9pPr>
          </a:lstStyle>
          <a:p>
            <a:endParaRPr/>
          </a:p>
        </p:txBody>
      </p:sp>
      <p:pic>
        <p:nvPicPr>
          <p:cNvPr id="29" name="Google Shape;29;p5"/>
          <p:cNvPicPr preferRelativeResize="0"/>
          <p:nvPr/>
        </p:nvPicPr>
        <p:blipFill>
          <a:blip r:embed="rId2">
            <a:alphaModFix/>
          </a:blip>
          <a:stretch>
            <a:fillRect/>
          </a:stretch>
        </p:blipFill>
        <p:spPr>
          <a:xfrm>
            <a:off x="3543300" y="4169450"/>
            <a:ext cx="2057400" cy="493775"/>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7261"/>
        <p:cNvGrpSpPr/>
        <p:nvPr/>
      </p:nvGrpSpPr>
      <p:grpSpPr>
        <a:xfrm>
          <a:off x="0" y="0"/>
          <a:ext cx="0" cy="0"/>
          <a:chOff x="0" y="0"/>
          <a:chExt cx="0" cy="0"/>
        </a:xfrm>
      </p:grpSpPr>
      <p:pic>
        <p:nvPicPr>
          <p:cNvPr id="7262" name="Google Shape;7262;p42"/>
          <p:cNvPicPr preferRelativeResize="0"/>
          <p:nvPr/>
        </p:nvPicPr>
        <p:blipFill>
          <a:blip r:embed="rId2">
            <a:alphaModFix/>
          </a:blip>
          <a:stretch>
            <a:fillRect/>
          </a:stretch>
        </p:blipFill>
        <p:spPr>
          <a:xfrm>
            <a:off x="0" y="0"/>
            <a:ext cx="9144000" cy="5143532"/>
          </a:xfrm>
          <a:prstGeom prst="rect">
            <a:avLst/>
          </a:prstGeom>
          <a:noFill/>
          <a:ln>
            <a:noFill/>
          </a:ln>
        </p:spPr>
      </p:pic>
      <p:sp>
        <p:nvSpPr>
          <p:cNvPr id="7263" name="Google Shape;7263;p42"/>
          <p:cNvSpPr txBox="1">
            <a:spLocks noGrp="1"/>
          </p:cNvSpPr>
          <p:nvPr>
            <p:ph type="title" hasCustomPrompt="1"/>
          </p:nvPr>
        </p:nvSpPr>
        <p:spPr>
          <a:xfrm>
            <a:off x="6404525" y="2035838"/>
            <a:ext cx="12906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264" name="Google Shape;7264;p42"/>
          <p:cNvSpPr txBox="1">
            <a:spLocks noGrp="1"/>
          </p:cNvSpPr>
          <p:nvPr>
            <p:ph type="title" idx="2"/>
          </p:nvPr>
        </p:nvSpPr>
        <p:spPr>
          <a:xfrm>
            <a:off x="1101175" y="2999849"/>
            <a:ext cx="1986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265" name="Google Shape;7265;p42"/>
          <p:cNvSpPr txBox="1">
            <a:spLocks noGrp="1"/>
          </p:cNvSpPr>
          <p:nvPr>
            <p:ph type="subTitle" idx="1"/>
          </p:nvPr>
        </p:nvSpPr>
        <p:spPr>
          <a:xfrm>
            <a:off x="1101175" y="3550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7266" name="Google Shape;7266;p42"/>
          <p:cNvSpPr txBox="1">
            <a:spLocks noGrp="1"/>
          </p:cNvSpPr>
          <p:nvPr>
            <p:ph type="title" idx="3"/>
          </p:nvPr>
        </p:nvSpPr>
        <p:spPr>
          <a:xfrm>
            <a:off x="3578947" y="2999849"/>
            <a:ext cx="1986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267" name="Google Shape;7267;p42"/>
          <p:cNvSpPr txBox="1">
            <a:spLocks noGrp="1"/>
          </p:cNvSpPr>
          <p:nvPr>
            <p:ph type="subTitle" idx="4"/>
          </p:nvPr>
        </p:nvSpPr>
        <p:spPr>
          <a:xfrm>
            <a:off x="3578947" y="3550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7268" name="Google Shape;7268;p42"/>
          <p:cNvSpPr txBox="1">
            <a:spLocks noGrp="1"/>
          </p:cNvSpPr>
          <p:nvPr>
            <p:ph type="title" idx="5"/>
          </p:nvPr>
        </p:nvSpPr>
        <p:spPr>
          <a:xfrm>
            <a:off x="6056775" y="2999849"/>
            <a:ext cx="1986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269" name="Google Shape;7269;p42"/>
          <p:cNvSpPr txBox="1">
            <a:spLocks noGrp="1"/>
          </p:cNvSpPr>
          <p:nvPr>
            <p:ph type="subTitle" idx="6"/>
          </p:nvPr>
        </p:nvSpPr>
        <p:spPr>
          <a:xfrm>
            <a:off x="6056776" y="3550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7270" name="Google Shape;7270;p42"/>
          <p:cNvSpPr txBox="1">
            <a:spLocks noGrp="1"/>
          </p:cNvSpPr>
          <p:nvPr>
            <p:ph type="title" idx="7" hasCustomPrompt="1"/>
          </p:nvPr>
        </p:nvSpPr>
        <p:spPr>
          <a:xfrm>
            <a:off x="3926700" y="2035838"/>
            <a:ext cx="12906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271" name="Google Shape;7271;p42"/>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272" name="Google Shape;7272;p42"/>
          <p:cNvSpPr txBox="1">
            <a:spLocks noGrp="1"/>
          </p:cNvSpPr>
          <p:nvPr>
            <p:ph type="title" idx="9" hasCustomPrompt="1"/>
          </p:nvPr>
        </p:nvSpPr>
        <p:spPr>
          <a:xfrm>
            <a:off x="1448975" y="2035838"/>
            <a:ext cx="12906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cxnSp>
        <p:nvCxnSpPr>
          <p:cNvPr id="7273" name="Google Shape;7273;p42"/>
          <p:cNvCxnSpPr/>
          <p:nvPr/>
        </p:nvCxnSpPr>
        <p:spPr>
          <a:xfrm flipH="1">
            <a:off x="3348775" y="4337725"/>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7274" name="Google Shape;7274;p42"/>
          <p:cNvSpPr/>
          <p:nvPr/>
        </p:nvSpPr>
        <p:spPr>
          <a:xfrm>
            <a:off x="-776000" y="30118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5" name="Google Shape;7275;p42"/>
          <p:cNvGrpSpPr/>
          <p:nvPr/>
        </p:nvGrpSpPr>
        <p:grpSpPr>
          <a:xfrm>
            <a:off x="6727249" y="4513491"/>
            <a:ext cx="1934189" cy="1818370"/>
            <a:chOff x="1023775" y="238125"/>
            <a:chExt cx="5572425" cy="5238750"/>
          </a:xfrm>
        </p:grpSpPr>
        <p:sp>
          <p:nvSpPr>
            <p:cNvPr id="7276" name="Google Shape;7276;p42"/>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42"/>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42"/>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42"/>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42"/>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42"/>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42"/>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42"/>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42"/>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42"/>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42"/>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42"/>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42"/>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42"/>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42"/>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42"/>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42"/>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42"/>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42"/>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42"/>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42"/>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42"/>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42"/>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42"/>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42"/>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42"/>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42"/>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42"/>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42"/>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42"/>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42"/>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42"/>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42"/>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42"/>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42"/>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42"/>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42"/>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42"/>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42"/>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42"/>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42"/>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42"/>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42"/>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42"/>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42"/>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42"/>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42"/>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42"/>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42"/>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42"/>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42"/>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42"/>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42"/>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42"/>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42"/>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42"/>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42"/>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42"/>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42"/>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42"/>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42"/>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42"/>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42"/>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42"/>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42"/>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42"/>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42"/>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42"/>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42"/>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42"/>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42"/>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42"/>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42"/>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42"/>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42"/>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42"/>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42"/>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42"/>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42"/>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42"/>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42"/>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42"/>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42"/>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42"/>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42"/>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42"/>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42"/>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42"/>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42"/>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42"/>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42"/>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42"/>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42"/>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42"/>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42"/>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42"/>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42"/>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42"/>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42"/>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42"/>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42"/>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42"/>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42"/>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42"/>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42"/>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42"/>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42"/>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42"/>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42"/>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42"/>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42"/>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42"/>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42"/>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42"/>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42"/>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42"/>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42"/>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42"/>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42"/>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42"/>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42"/>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42"/>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42"/>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42"/>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42"/>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42"/>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42"/>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42"/>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42"/>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42"/>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42"/>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42"/>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42"/>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42"/>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42"/>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42"/>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42"/>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42"/>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42"/>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42"/>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42"/>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42"/>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42"/>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42"/>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42"/>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42"/>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42"/>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42"/>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42"/>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42"/>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42"/>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42"/>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42"/>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42"/>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42"/>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42"/>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42"/>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42"/>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42"/>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42"/>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42"/>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42"/>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42"/>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42"/>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42"/>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42"/>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42"/>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42"/>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42"/>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42"/>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42"/>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42"/>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42"/>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42"/>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42"/>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42"/>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42"/>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42"/>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42"/>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42"/>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42"/>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42"/>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8" name="Google Shape;7458;p42"/>
          <p:cNvSpPr/>
          <p:nvPr/>
        </p:nvSpPr>
        <p:spPr>
          <a:xfrm>
            <a:off x="8522575" y="-11883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59" name="Google Shape;7459;p42"/>
          <p:cNvCxnSpPr/>
          <p:nvPr/>
        </p:nvCxnSpPr>
        <p:spPr>
          <a:xfrm flipH="1">
            <a:off x="1295300" y="-101680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7460" name="Google Shape;7460;p42"/>
          <p:cNvGrpSpPr/>
          <p:nvPr/>
        </p:nvGrpSpPr>
        <p:grpSpPr>
          <a:xfrm>
            <a:off x="-821451" y="-1132934"/>
            <a:ext cx="1934189" cy="1818370"/>
            <a:chOff x="1023775" y="238125"/>
            <a:chExt cx="5572425" cy="5238750"/>
          </a:xfrm>
        </p:grpSpPr>
        <p:sp>
          <p:nvSpPr>
            <p:cNvPr id="7461" name="Google Shape;7461;p42"/>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42"/>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42"/>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42"/>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42"/>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42"/>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42"/>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42"/>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42"/>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42"/>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42"/>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42"/>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42"/>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42"/>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42"/>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42"/>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42"/>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42"/>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42"/>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42"/>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42"/>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42"/>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42"/>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42"/>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42"/>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42"/>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42"/>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42"/>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42"/>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42"/>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42"/>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42"/>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42"/>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42"/>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42"/>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42"/>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42"/>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42"/>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42"/>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42"/>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42"/>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42"/>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42"/>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42"/>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42"/>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42"/>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42"/>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42"/>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42"/>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42"/>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42"/>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42"/>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42"/>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42"/>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42"/>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42"/>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42"/>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42"/>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42"/>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42"/>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42"/>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42"/>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42"/>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42"/>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42"/>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42"/>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42"/>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42"/>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42"/>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42"/>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42"/>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42"/>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42"/>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42"/>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42"/>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42"/>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42"/>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42"/>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42"/>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42"/>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42"/>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42"/>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42"/>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42"/>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42"/>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42"/>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42"/>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42"/>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42"/>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42"/>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42"/>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42"/>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42"/>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42"/>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42"/>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42"/>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42"/>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42"/>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42"/>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42"/>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42"/>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42"/>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42"/>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42"/>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42"/>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42"/>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42"/>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42"/>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42"/>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42"/>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42"/>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42"/>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42"/>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42"/>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42"/>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42"/>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42"/>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42"/>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42"/>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42"/>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42"/>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42"/>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42"/>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42"/>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42"/>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42"/>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42"/>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42"/>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42"/>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42"/>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42"/>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42"/>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42"/>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42"/>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42"/>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42"/>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42"/>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42"/>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42"/>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42"/>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42"/>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42"/>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42"/>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42"/>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42"/>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42"/>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42"/>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42"/>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42"/>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42"/>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42"/>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42"/>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42"/>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42"/>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42"/>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42"/>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42"/>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42"/>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42"/>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42"/>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42"/>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42"/>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42"/>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42"/>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42"/>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42"/>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42"/>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42"/>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42"/>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42"/>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42"/>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42"/>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42"/>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42"/>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42"/>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42"/>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42"/>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42"/>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42"/>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42"/>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42"/>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42"/>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2">
  <p:cSld name="TITLE_ONLY_2">
    <p:spTree>
      <p:nvGrpSpPr>
        <p:cNvPr id="1" name="Shape 7643"/>
        <p:cNvGrpSpPr/>
        <p:nvPr/>
      </p:nvGrpSpPr>
      <p:grpSpPr>
        <a:xfrm>
          <a:off x="0" y="0"/>
          <a:ext cx="0" cy="0"/>
          <a:chOff x="0" y="0"/>
          <a:chExt cx="0" cy="0"/>
        </a:xfrm>
      </p:grpSpPr>
      <p:pic>
        <p:nvPicPr>
          <p:cNvPr id="7644" name="Google Shape;7644;p43"/>
          <p:cNvPicPr preferRelativeResize="0"/>
          <p:nvPr/>
        </p:nvPicPr>
        <p:blipFill>
          <a:blip r:embed="rId2">
            <a:alphaModFix/>
          </a:blip>
          <a:stretch>
            <a:fillRect/>
          </a:stretch>
        </p:blipFill>
        <p:spPr>
          <a:xfrm>
            <a:off x="0" y="0"/>
            <a:ext cx="9144000" cy="5143532"/>
          </a:xfrm>
          <a:prstGeom prst="rect">
            <a:avLst/>
          </a:prstGeom>
          <a:noFill/>
          <a:ln>
            <a:noFill/>
          </a:ln>
        </p:spPr>
      </p:pic>
      <p:sp>
        <p:nvSpPr>
          <p:cNvPr id="7645" name="Google Shape;7645;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pic>
        <p:nvPicPr>
          <p:cNvPr id="7646" name="Google Shape;7646;p43"/>
          <p:cNvPicPr preferRelativeResize="0"/>
          <p:nvPr/>
        </p:nvPicPr>
        <p:blipFill>
          <a:blip r:embed="rId3">
            <a:alphaModFix/>
          </a:blip>
          <a:stretch>
            <a:fillRect/>
          </a:stretch>
        </p:blipFill>
        <p:spPr>
          <a:xfrm rot="8595759">
            <a:off x="6857575" y="3527725"/>
            <a:ext cx="4275724" cy="3200685"/>
          </a:xfrm>
          <a:prstGeom prst="rect">
            <a:avLst/>
          </a:prstGeom>
          <a:noFill/>
          <a:ln>
            <a:noFill/>
          </a:ln>
        </p:spPr>
      </p:pic>
      <p:grpSp>
        <p:nvGrpSpPr>
          <p:cNvPr id="7647" name="Google Shape;7647;p43"/>
          <p:cNvGrpSpPr/>
          <p:nvPr/>
        </p:nvGrpSpPr>
        <p:grpSpPr>
          <a:xfrm>
            <a:off x="7277174" y="-1488509"/>
            <a:ext cx="1934189" cy="1818370"/>
            <a:chOff x="1023775" y="238125"/>
            <a:chExt cx="5572425" cy="5238750"/>
          </a:xfrm>
        </p:grpSpPr>
        <p:sp>
          <p:nvSpPr>
            <p:cNvPr id="7648" name="Google Shape;7648;p43"/>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43"/>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43"/>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43"/>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43"/>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43"/>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43"/>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43"/>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43"/>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43"/>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43"/>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43"/>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43"/>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43"/>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43"/>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43"/>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43"/>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43"/>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43"/>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43"/>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43"/>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43"/>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43"/>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43"/>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43"/>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43"/>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43"/>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43"/>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43"/>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43"/>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43"/>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43"/>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43"/>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43"/>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43"/>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43"/>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43"/>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43"/>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43"/>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43"/>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43"/>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43"/>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43"/>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43"/>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43"/>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43"/>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43"/>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43"/>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43"/>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43"/>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43"/>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43"/>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43"/>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43"/>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43"/>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43"/>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43"/>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43"/>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43"/>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43"/>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43"/>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43"/>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43"/>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43"/>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43"/>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43"/>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43"/>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43"/>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43"/>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43"/>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43"/>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43"/>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43"/>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43"/>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43"/>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43"/>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43"/>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43"/>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43"/>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43"/>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43"/>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43"/>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43"/>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43"/>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43"/>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43"/>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43"/>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43"/>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43"/>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43"/>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43"/>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43"/>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43"/>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43"/>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43"/>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43"/>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43"/>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43"/>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43"/>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43"/>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43"/>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43"/>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43"/>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43"/>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43"/>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43"/>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43"/>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43"/>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43"/>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43"/>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43"/>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43"/>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43"/>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43"/>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43"/>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43"/>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43"/>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43"/>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43"/>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43"/>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43"/>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43"/>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43"/>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43"/>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43"/>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43"/>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43"/>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43"/>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43"/>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43"/>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43"/>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43"/>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43"/>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43"/>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43"/>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43"/>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43"/>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43"/>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43"/>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43"/>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43"/>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43"/>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43"/>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43"/>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43"/>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43"/>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43"/>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43"/>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43"/>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43"/>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43"/>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43"/>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43"/>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43"/>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43"/>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43"/>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43"/>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43"/>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43"/>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43"/>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43"/>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43"/>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43"/>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43"/>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43"/>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43"/>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43"/>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43"/>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43"/>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43"/>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43"/>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43"/>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43"/>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43"/>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43"/>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43"/>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43"/>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43"/>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43"/>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43"/>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43"/>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43"/>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830" name="Google Shape;7830;p43"/>
          <p:cNvCxnSpPr/>
          <p:nvPr/>
        </p:nvCxnSpPr>
        <p:spPr>
          <a:xfrm flipH="1">
            <a:off x="5658125" y="451350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7831" name="Google Shape;7831;p43"/>
          <p:cNvGrpSpPr/>
          <p:nvPr/>
        </p:nvGrpSpPr>
        <p:grpSpPr>
          <a:xfrm>
            <a:off x="84674" y="4683891"/>
            <a:ext cx="1934189" cy="1818370"/>
            <a:chOff x="1023775" y="238125"/>
            <a:chExt cx="5572425" cy="5238750"/>
          </a:xfrm>
        </p:grpSpPr>
        <p:sp>
          <p:nvSpPr>
            <p:cNvPr id="7832" name="Google Shape;7832;p43"/>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43"/>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43"/>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43"/>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43"/>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43"/>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43"/>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43"/>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43"/>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43"/>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43"/>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43"/>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43"/>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43"/>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43"/>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43"/>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43"/>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43"/>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43"/>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43"/>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43"/>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43"/>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43"/>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43"/>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43"/>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43"/>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43"/>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43"/>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43"/>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43"/>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43"/>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43"/>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43"/>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43"/>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43"/>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43"/>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43"/>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43"/>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43"/>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43"/>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43"/>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43"/>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43"/>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43"/>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43"/>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43"/>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43"/>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43"/>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43"/>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43"/>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43"/>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43"/>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43"/>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43"/>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43"/>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43"/>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43"/>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43"/>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43"/>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43"/>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43"/>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43"/>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43"/>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43"/>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43"/>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43"/>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43"/>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43"/>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43"/>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43"/>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43"/>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43"/>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43"/>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43"/>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43"/>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43"/>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43"/>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43"/>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43"/>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43"/>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43"/>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43"/>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43"/>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43"/>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43"/>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43"/>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43"/>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43"/>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43"/>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43"/>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43"/>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43"/>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43"/>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43"/>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43"/>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43"/>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43"/>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43"/>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43"/>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43"/>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43"/>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43"/>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43"/>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43"/>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43"/>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43"/>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43"/>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43"/>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43"/>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43"/>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43"/>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43"/>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43"/>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43"/>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43"/>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43"/>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43"/>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43"/>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43"/>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43"/>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43"/>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43"/>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43"/>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43"/>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43"/>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43"/>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43"/>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43"/>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43"/>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43"/>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43"/>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43"/>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43"/>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43"/>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43"/>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43"/>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43"/>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43"/>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43"/>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43"/>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43"/>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43"/>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43"/>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43"/>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43"/>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43"/>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43"/>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43"/>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43"/>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43"/>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43"/>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43"/>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43"/>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43"/>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43"/>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43"/>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43"/>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43"/>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43"/>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43"/>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43"/>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43"/>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43"/>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43"/>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43"/>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43"/>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43"/>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43"/>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43"/>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43"/>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43"/>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43"/>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43"/>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43"/>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43"/>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43"/>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43"/>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43"/>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43"/>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43"/>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43"/>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43"/>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014" name="Google Shape;8014;p43"/>
          <p:cNvCxnSpPr/>
          <p:nvPr/>
        </p:nvCxnSpPr>
        <p:spPr>
          <a:xfrm flipH="1">
            <a:off x="-997025" y="508750"/>
            <a:ext cx="1905600" cy="1903500"/>
          </a:xfrm>
          <a:prstGeom prst="straightConnector1">
            <a:avLst/>
          </a:prstGeom>
          <a:noFill/>
          <a:ln w="9525" cap="flat" cmpd="sng">
            <a:solidFill>
              <a:schemeClr val="dk1"/>
            </a:solidFill>
            <a:prstDash val="solid"/>
            <a:round/>
            <a:headEnd type="none" w="med" len="med"/>
            <a:tailEnd type="none" w="med" len="med"/>
          </a:ln>
        </p:spPr>
      </p:cxnSp>
      <p:pic>
        <p:nvPicPr>
          <p:cNvPr id="8015" name="Google Shape;8015;p43"/>
          <p:cNvPicPr preferRelativeResize="0"/>
          <p:nvPr/>
        </p:nvPicPr>
        <p:blipFill>
          <a:blip r:embed="rId3">
            <a:alphaModFix/>
          </a:blip>
          <a:stretch>
            <a:fillRect/>
          </a:stretch>
        </p:blipFill>
        <p:spPr>
          <a:xfrm rot="-9327358" flipH="1">
            <a:off x="-1546130" y="2835954"/>
            <a:ext cx="2661868" cy="1992598"/>
          </a:xfrm>
          <a:prstGeom prst="rect">
            <a:avLst/>
          </a:prstGeom>
          <a:noFill/>
          <a:ln>
            <a:noFill/>
          </a:ln>
        </p:spPr>
      </p:pic>
      <p:pic>
        <p:nvPicPr>
          <p:cNvPr id="8016" name="Google Shape;8016;p43"/>
          <p:cNvPicPr preferRelativeResize="0"/>
          <p:nvPr/>
        </p:nvPicPr>
        <p:blipFill rotWithShape="1">
          <a:blip r:embed="rId4">
            <a:alphaModFix/>
          </a:blip>
          <a:srcRect r="68188" b="26454"/>
          <a:stretch/>
        </p:blipFill>
        <p:spPr>
          <a:xfrm rot="3036680" flipH="1">
            <a:off x="7997525" y="35618"/>
            <a:ext cx="2296203" cy="1576299"/>
          </a:xfrm>
          <a:prstGeom prst="rect">
            <a:avLst/>
          </a:prstGeom>
          <a:noFill/>
          <a:ln>
            <a:noFill/>
          </a:ln>
        </p:spPr>
      </p:pic>
      <p:sp>
        <p:nvSpPr>
          <p:cNvPr id="8017" name="Google Shape;8017;p43"/>
          <p:cNvSpPr txBox="1">
            <a:spLocks noGrp="1"/>
          </p:cNvSpPr>
          <p:nvPr>
            <p:ph type="title" idx="2" hasCustomPrompt="1"/>
          </p:nvPr>
        </p:nvSpPr>
        <p:spPr>
          <a:xfrm>
            <a:off x="6496025" y="3671480"/>
            <a:ext cx="1236000" cy="45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000" b="1">
                <a:latin typeface="Montserrat"/>
                <a:ea typeface="Montserrat"/>
                <a:cs typeface="Montserrat"/>
                <a:sym typeface="Montserrat"/>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018" name="Google Shape;8018;p43"/>
          <p:cNvSpPr txBox="1">
            <a:spLocks noGrp="1"/>
          </p:cNvSpPr>
          <p:nvPr>
            <p:ph type="title" idx="3"/>
          </p:nvPr>
        </p:nvSpPr>
        <p:spPr>
          <a:xfrm>
            <a:off x="911117" y="1614580"/>
            <a:ext cx="3481800" cy="333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b="1">
                <a:latin typeface="Montserrat"/>
                <a:ea typeface="Montserrat"/>
                <a:cs typeface="Montserrat"/>
                <a:sym typeface="Montserrat"/>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019" name="Google Shape;8019;p43"/>
          <p:cNvSpPr txBox="1">
            <a:spLocks noGrp="1"/>
          </p:cNvSpPr>
          <p:nvPr>
            <p:ph type="subTitle" idx="1"/>
          </p:nvPr>
        </p:nvSpPr>
        <p:spPr>
          <a:xfrm>
            <a:off x="911117" y="1934865"/>
            <a:ext cx="3481800" cy="282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8020" name="Google Shape;8020;p43"/>
          <p:cNvSpPr txBox="1">
            <a:spLocks noGrp="1"/>
          </p:cNvSpPr>
          <p:nvPr>
            <p:ph type="title" idx="4"/>
          </p:nvPr>
        </p:nvSpPr>
        <p:spPr>
          <a:xfrm>
            <a:off x="911025" y="2606787"/>
            <a:ext cx="3481800" cy="333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b="1">
                <a:latin typeface="Montserrat"/>
                <a:ea typeface="Montserrat"/>
                <a:cs typeface="Montserrat"/>
                <a:sym typeface="Montserrat"/>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021" name="Google Shape;8021;p43"/>
          <p:cNvSpPr txBox="1">
            <a:spLocks noGrp="1"/>
          </p:cNvSpPr>
          <p:nvPr>
            <p:ph type="subTitle" idx="5"/>
          </p:nvPr>
        </p:nvSpPr>
        <p:spPr>
          <a:xfrm>
            <a:off x="911025" y="2927072"/>
            <a:ext cx="3481800" cy="282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8022" name="Google Shape;8022;p43"/>
          <p:cNvSpPr txBox="1">
            <a:spLocks noGrp="1"/>
          </p:cNvSpPr>
          <p:nvPr>
            <p:ph type="title" idx="6"/>
          </p:nvPr>
        </p:nvSpPr>
        <p:spPr>
          <a:xfrm>
            <a:off x="911118" y="3594426"/>
            <a:ext cx="3481800" cy="333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b="1">
                <a:latin typeface="Montserrat"/>
                <a:ea typeface="Montserrat"/>
                <a:cs typeface="Montserrat"/>
                <a:sym typeface="Montserrat"/>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023" name="Google Shape;8023;p43"/>
          <p:cNvSpPr txBox="1">
            <a:spLocks noGrp="1"/>
          </p:cNvSpPr>
          <p:nvPr>
            <p:ph type="subTitle" idx="7"/>
          </p:nvPr>
        </p:nvSpPr>
        <p:spPr>
          <a:xfrm>
            <a:off x="911119" y="3914711"/>
            <a:ext cx="3481800" cy="282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8024" name="Google Shape;8024;p43"/>
          <p:cNvSpPr txBox="1">
            <a:spLocks noGrp="1"/>
          </p:cNvSpPr>
          <p:nvPr>
            <p:ph type="title" idx="8" hasCustomPrompt="1"/>
          </p:nvPr>
        </p:nvSpPr>
        <p:spPr>
          <a:xfrm>
            <a:off x="6496025" y="2694600"/>
            <a:ext cx="1236000" cy="45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000" b="1">
                <a:latin typeface="Montserrat"/>
                <a:ea typeface="Montserrat"/>
                <a:cs typeface="Montserrat"/>
                <a:sym typeface="Montserrat"/>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025" name="Google Shape;8025;p43"/>
          <p:cNvSpPr txBox="1">
            <a:spLocks noGrp="1"/>
          </p:cNvSpPr>
          <p:nvPr>
            <p:ph type="title" idx="9" hasCustomPrompt="1"/>
          </p:nvPr>
        </p:nvSpPr>
        <p:spPr>
          <a:xfrm>
            <a:off x="6496025" y="1696975"/>
            <a:ext cx="1236000" cy="45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000" b="1">
                <a:latin typeface="Montserrat"/>
                <a:ea typeface="Montserrat"/>
                <a:cs typeface="Montserrat"/>
                <a:sym typeface="Montserrat"/>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1">
  <p:cSld name="SECTION_HEADER_1">
    <p:bg>
      <p:bgPr>
        <a:blipFill>
          <a:blip r:embed="rId2">
            <a:alphaModFix/>
          </a:blip>
          <a:stretch>
            <a:fillRect/>
          </a:stretch>
        </a:blipFill>
        <a:effectLst/>
      </p:bgPr>
    </p:bg>
    <p:spTree>
      <p:nvGrpSpPr>
        <p:cNvPr id="1" name="Shape 8026"/>
        <p:cNvGrpSpPr/>
        <p:nvPr/>
      </p:nvGrpSpPr>
      <p:grpSpPr>
        <a:xfrm>
          <a:off x="0" y="0"/>
          <a:ext cx="0" cy="0"/>
          <a:chOff x="0" y="0"/>
          <a:chExt cx="0" cy="0"/>
        </a:xfrm>
      </p:grpSpPr>
      <p:pic>
        <p:nvPicPr>
          <p:cNvPr id="8027" name="Google Shape;8027;p44"/>
          <p:cNvPicPr preferRelativeResize="0"/>
          <p:nvPr/>
        </p:nvPicPr>
        <p:blipFill>
          <a:blip r:embed="rId3">
            <a:alphaModFix/>
          </a:blip>
          <a:stretch>
            <a:fillRect/>
          </a:stretch>
        </p:blipFill>
        <p:spPr>
          <a:xfrm>
            <a:off x="0" y="0"/>
            <a:ext cx="9144000" cy="5143505"/>
          </a:xfrm>
          <a:prstGeom prst="rect">
            <a:avLst/>
          </a:prstGeom>
          <a:noFill/>
          <a:ln>
            <a:noFill/>
          </a:ln>
        </p:spPr>
      </p:pic>
      <p:sp>
        <p:nvSpPr>
          <p:cNvPr id="8028" name="Google Shape;8028;p44"/>
          <p:cNvSpPr txBox="1">
            <a:spLocks noGrp="1"/>
          </p:cNvSpPr>
          <p:nvPr>
            <p:ph type="title"/>
          </p:nvPr>
        </p:nvSpPr>
        <p:spPr>
          <a:xfrm>
            <a:off x="4506559" y="1814950"/>
            <a:ext cx="3921000" cy="1572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6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8029" name="Google Shape;8029;p44"/>
          <p:cNvSpPr txBox="1">
            <a:spLocks noGrp="1"/>
          </p:cNvSpPr>
          <p:nvPr>
            <p:ph type="title" idx="2" hasCustomPrompt="1"/>
          </p:nvPr>
        </p:nvSpPr>
        <p:spPr>
          <a:xfrm>
            <a:off x="7370584" y="815875"/>
            <a:ext cx="1056900" cy="778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460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8030" name="Google Shape;8030;p44"/>
          <p:cNvSpPr txBox="1">
            <a:spLocks noGrp="1"/>
          </p:cNvSpPr>
          <p:nvPr>
            <p:ph type="subTitle" idx="1"/>
          </p:nvPr>
        </p:nvSpPr>
        <p:spPr>
          <a:xfrm>
            <a:off x="5346484" y="3602925"/>
            <a:ext cx="30810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800"/>
            </a:lvl1pPr>
            <a:lvl2pPr lvl="1" algn="r" rtl="0">
              <a:lnSpc>
                <a:spcPct val="100000"/>
              </a:lnSpc>
              <a:spcBef>
                <a:spcPts val="1600"/>
              </a:spcBef>
              <a:spcAft>
                <a:spcPts val="0"/>
              </a:spcAft>
              <a:buSzPts val="1600"/>
              <a:buNone/>
              <a:defRPr/>
            </a:lvl2pPr>
            <a:lvl3pPr lvl="2" algn="r" rtl="0">
              <a:lnSpc>
                <a:spcPct val="100000"/>
              </a:lnSpc>
              <a:spcBef>
                <a:spcPts val="1600"/>
              </a:spcBef>
              <a:spcAft>
                <a:spcPts val="0"/>
              </a:spcAft>
              <a:buSzPts val="1600"/>
              <a:buNone/>
              <a:defRPr/>
            </a:lvl3pPr>
            <a:lvl4pPr lvl="3" algn="r" rtl="0">
              <a:lnSpc>
                <a:spcPct val="100000"/>
              </a:lnSpc>
              <a:spcBef>
                <a:spcPts val="1600"/>
              </a:spcBef>
              <a:spcAft>
                <a:spcPts val="0"/>
              </a:spcAft>
              <a:buSzPts val="1600"/>
              <a:buNone/>
              <a:defRPr/>
            </a:lvl4pPr>
            <a:lvl5pPr lvl="4" algn="r" rtl="0">
              <a:lnSpc>
                <a:spcPct val="100000"/>
              </a:lnSpc>
              <a:spcBef>
                <a:spcPts val="1600"/>
              </a:spcBef>
              <a:spcAft>
                <a:spcPts val="0"/>
              </a:spcAft>
              <a:buSzPts val="1600"/>
              <a:buNone/>
              <a:defRPr/>
            </a:lvl5pPr>
            <a:lvl6pPr lvl="5" algn="r" rtl="0">
              <a:lnSpc>
                <a:spcPct val="100000"/>
              </a:lnSpc>
              <a:spcBef>
                <a:spcPts val="1600"/>
              </a:spcBef>
              <a:spcAft>
                <a:spcPts val="0"/>
              </a:spcAft>
              <a:buSzPts val="1600"/>
              <a:buNone/>
              <a:defRPr/>
            </a:lvl6pPr>
            <a:lvl7pPr lvl="6" algn="r" rtl="0">
              <a:lnSpc>
                <a:spcPct val="100000"/>
              </a:lnSpc>
              <a:spcBef>
                <a:spcPts val="1600"/>
              </a:spcBef>
              <a:spcAft>
                <a:spcPts val="0"/>
              </a:spcAft>
              <a:buSzPts val="1600"/>
              <a:buNone/>
              <a:defRPr/>
            </a:lvl7pPr>
            <a:lvl8pPr lvl="7" algn="r" rtl="0">
              <a:lnSpc>
                <a:spcPct val="100000"/>
              </a:lnSpc>
              <a:spcBef>
                <a:spcPts val="1600"/>
              </a:spcBef>
              <a:spcAft>
                <a:spcPts val="0"/>
              </a:spcAft>
              <a:buSzPts val="1600"/>
              <a:buNone/>
              <a:defRPr/>
            </a:lvl8pPr>
            <a:lvl9pPr lvl="8" algn="r" rtl="0">
              <a:lnSpc>
                <a:spcPct val="100000"/>
              </a:lnSpc>
              <a:spcBef>
                <a:spcPts val="1600"/>
              </a:spcBef>
              <a:spcAft>
                <a:spcPts val="1600"/>
              </a:spcAft>
              <a:buSzPts val="1600"/>
              <a:buNone/>
              <a:defRPr/>
            </a:lvl9pPr>
          </a:lstStyle>
          <a:p>
            <a:endParaRPr/>
          </a:p>
        </p:txBody>
      </p:sp>
      <p:pic>
        <p:nvPicPr>
          <p:cNvPr id="8031" name="Google Shape;8031;p44"/>
          <p:cNvPicPr preferRelativeResize="0"/>
          <p:nvPr/>
        </p:nvPicPr>
        <p:blipFill rotWithShape="1">
          <a:blip r:embed="rId4">
            <a:alphaModFix/>
          </a:blip>
          <a:srcRect r="68188" b="26454"/>
          <a:stretch/>
        </p:blipFill>
        <p:spPr>
          <a:xfrm rot="7763320">
            <a:off x="7856137" y="4275201"/>
            <a:ext cx="2296203" cy="1576299"/>
          </a:xfrm>
          <a:prstGeom prst="rect">
            <a:avLst/>
          </a:prstGeom>
          <a:noFill/>
          <a:ln>
            <a:noFill/>
          </a:ln>
        </p:spPr>
      </p:pic>
      <p:sp>
        <p:nvSpPr>
          <p:cNvPr id="8032" name="Google Shape;8032;p44"/>
          <p:cNvSpPr/>
          <p:nvPr/>
        </p:nvSpPr>
        <p:spPr>
          <a:xfrm>
            <a:off x="-1051100" y="1195125"/>
            <a:ext cx="3121200" cy="3121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33" name="Google Shape;8033;p44"/>
          <p:cNvCxnSpPr/>
          <p:nvPr/>
        </p:nvCxnSpPr>
        <p:spPr>
          <a:xfrm flipH="1">
            <a:off x="2335800" y="4316325"/>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8034" name="Google Shape;8034;p44"/>
          <p:cNvSpPr/>
          <p:nvPr/>
        </p:nvSpPr>
        <p:spPr>
          <a:xfrm>
            <a:off x="8655525" y="-1188350"/>
            <a:ext cx="1385400" cy="30033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35" name="Google Shape;8035;p44"/>
          <p:cNvCxnSpPr/>
          <p:nvPr/>
        </p:nvCxnSpPr>
        <p:spPr>
          <a:xfrm flipH="1">
            <a:off x="4403025" y="-101680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8036" name="Google Shape;8036;p44"/>
          <p:cNvGrpSpPr/>
          <p:nvPr/>
        </p:nvGrpSpPr>
        <p:grpSpPr>
          <a:xfrm>
            <a:off x="5901124" y="4609541"/>
            <a:ext cx="1934189" cy="1818370"/>
            <a:chOff x="1023775" y="238125"/>
            <a:chExt cx="5572425" cy="5238750"/>
          </a:xfrm>
        </p:grpSpPr>
        <p:sp>
          <p:nvSpPr>
            <p:cNvPr id="8037" name="Google Shape;8037;p44"/>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44"/>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44"/>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44"/>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44"/>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44"/>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44"/>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44"/>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44"/>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44"/>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44"/>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44"/>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44"/>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44"/>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44"/>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44"/>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44"/>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44"/>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44"/>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44"/>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44"/>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44"/>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44"/>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44"/>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44"/>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44"/>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44"/>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44"/>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44"/>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44"/>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44"/>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44"/>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44"/>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44"/>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44"/>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44"/>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44"/>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44"/>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44"/>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44"/>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44"/>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44"/>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44"/>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44"/>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44"/>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44"/>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44"/>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44"/>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44"/>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44"/>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44"/>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44"/>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44"/>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44"/>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44"/>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44"/>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44"/>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44"/>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44"/>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44"/>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44"/>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44"/>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44"/>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44"/>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44"/>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44"/>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44"/>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44"/>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44"/>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44"/>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44"/>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44"/>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44"/>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44"/>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44"/>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44"/>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44"/>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44"/>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44"/>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44"/>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44"/>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44"/>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44"/>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44"/>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44"/>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44"/>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44"/>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44"/>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44"/>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44"/>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44"/>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44"/>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44"/>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44"/>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44"/>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44"/>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44"/>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44"/>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44"/>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44"/>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44"/>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44"/>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44"/>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44"/>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44"/>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44"/>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44"/>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44"/>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44"/>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44"/>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44"/>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44"/>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44"/>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44"/>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44"/>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44"/>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44"/>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44"/>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44"/>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44"/>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44"/>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44"/>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44"/>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44"/>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44"/>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44"/>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44"/>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44"/>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44"/>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44"/>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44"/>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44"/>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44"/>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44"/>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44"/>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44"/>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44"/>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44"/>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44"/>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44"/>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44"/>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44"/>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44"/>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44"/>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44"/>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44"/>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44"/>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44"/>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44"/>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44"/>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44"/>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44"/>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44"/>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44"/>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44"/>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44"/>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44"/>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44"/>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44"/>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44"/>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44"/>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44"/>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44"/>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44"/>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44"/>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44"/>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44"/>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44"/>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44"/>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44"/>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44"/>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44"/>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44"/>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44"/>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44"/>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44"/>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44"/>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44"/>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44"/>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44"/>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44"/>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44"/>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44"/>
          <p:cNvGrpSpPr/>
          <p:nvPr/>
        </p:nvGrpSpPr>
        <p:grpSpPr>
          <a:xfrm>
            <a:off x="1440474" y="-1132934"/>
            <a:ext cx="1934189" cy="1818370"/>
            <a:chOff x="1023775" y="238125"/>
            <a:chExt cx="5572425" cy="5238750"/>
          </a:xfrm>
        </p:grpSpPr>
        <p:sp>
          <p:nvSpPr>
            <p:cNvPr id="8220" name="Google Shape;8220;p44"/>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44"/>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44"/>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44"/>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44"/>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44"/>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44"/>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44"/>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44"/>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44"/>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44"/>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44"/>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44"/>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44"/>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44"/>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44"/>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44"/>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44"/>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44"/>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44"/>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44"/>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44"/>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44"/>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44"/>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44"/>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44"/>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44"/>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44"/>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44"/>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44"/>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44"/>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44"/>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44"/>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44"/>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44"/>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44"/>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44"/>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44"/>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44"/>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44"/>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44"/>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44"/>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44"/>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44"/>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44"/>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44"/>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44"/>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44"/>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44"/>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44"/>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44"/>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44"/>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44"/>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44"/>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44"/>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44"/>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44"/>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44"/>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44"/>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44"/>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44"/>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44"/>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44"/>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44"/>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44"/>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44"/>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44"/>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44"/>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44"/>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44"/>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44"/>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44"/>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44"/>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44"/>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44"/>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44"/>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44"/>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44"/>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44"/>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44"/>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44"/>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44"/>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44"/>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44"/>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44"/>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44"/>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44"/>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44"/>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44"/>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44"/>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44"/>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44"/>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44"/>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44"/>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44"/>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44"/>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44"/>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44"/>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44"/>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44"/>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44"/>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44"/>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44"/>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44"/>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44"/>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44"/>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44"/>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44"/>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44"/>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44"/>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44"/>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44"/>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44"/>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44"/>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44"/>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44"/>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44"/>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44"/>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44"/>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44"/>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44"/>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44"/>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44"/>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44"/>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44"/>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44"/>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44"/>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44"/>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44"/>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44"/>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44"/>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44"/>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44"/>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44"/>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44"/>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44"/>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44"/>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44"/>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44"/>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44"/>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44"/>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44"/>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44"/>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44"/>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44"/>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44"/>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44"/>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44"/>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44"/>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44"/>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44"/>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44"/>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44"/>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44"/>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44"/>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44"/>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44"/>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44"/>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44"/>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44"/>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44"/>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44"/>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44"/>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44"/>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44"/>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44"/>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44"/>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44"/>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44"/>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44"/>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44"/>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44"/>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44"/>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44"/>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44"/>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44"/>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44"/>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44"/>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44"/>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44"/>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44"/>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44"/>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1">
  <p:cSld name="TITLE_ONLY_1">
    <p:bg>
      <p:bgPr>
        <a:blipFill>
          <a:blip r:embed="rId2">
            <a:alphaModFix/>
          </a:blip>
          <a:stretch>
            <a:fillRect/>
          </a:stretch>
        </a:blipFill>
        <a:effectLst/>
      </p:bgPr>
    </p:bg>
    <p:spTree>
      <p:nvGrpSpPr>
        <p:cNvPr id="1" name="Shape 8402"/>
        <p:cNvGrpSpPr/>
        <p:nvPr/>
      </p:nvGrpSpPr>
      <p:grpSpPr>
        <a:xfrm>
          <a:off x="0" y="0"/>
          <a:ext cx="0" cy="0"/>
          <a:chOff x="0" y="0"/>
          <a:chExt cx="0" cy="0"/>
        </a:xfrm>
      </p:grpSpPr>
      <p:pic>
        <p:nvPicPr>
          <p:cNvPr id="8403" name="Google Shape;8403;p45"/>
          <p:cNvPicPr preferRelativeResize="0"/>
          <p:nvPr/>
        </p:nvPicPr>
        <p:blipFill>
          <a:blip r:embed="rId3">
            <a:alphaModFix/>
          </a:blip>
          <a:stretch>
            <a:fillRect/>
          </a:stretch>
        </p:blipFill>
        <p:spPr>
          <a:xfrm>
            <a:off x="0" y="0"/>
            <a:ext cx="9144000" cy="5143500"/>
          </a:xfrm>
          <a:prstGeom prst="rect">
            <a:avLst/>
          </a:prstGeom>
          <a:noFill/>
          <a:ln>
            <a:noFill/>
          </a:ln>
        </p:spPr>
      </p:pic>
      <p:pic>
        <p:nvPicPr>
          <p:cNvPr id="8404" name="Google Shape;8404;p45"/>
          <p:cNvPicPr preferRelativeResize="0"/>
          <p:nvPr/>
        </p:nvPicPr>
        <p:blipFill>
          <a:blip r:embed="rId4">
            <a:alphaModFix/>
          </a:blip>
          <a:stretch>
            <a:fillRect/>
          </a:stretch>
        </p:blipFill>
        <p:spPr>
          <a:xfrm rot="-1472639">
            <a:off x="-2331470" y="-2255172"/>
            <a:ext cx="4873335" cy="3648032"/>
          </a:xfrm>
          <a:prstGeom prst="rect">
            <a:avLst/>
          </a:prstGeom>
          <a:noFill/>
          <a:ln>
            <a:noFill/>
          </a:ln>
        </p:spPr>
      </p:pic>
      <p:sp>
        <p:nvSpPr>
          <p:cNvPr id="8405" name="Google Shape;8405;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cxnSp>
        <p:nvCxnSpPr>
          <p:cNvPr id="8406" name="Google Shape;8406;p45"/>
          <p:cNvCxnSpPr/>
          <p:nvPr/>
        </p:nvCxnSpPr>
        <p:spPr>
          <a:xfrm flipH="1">
            <a:off x="-1122975" y="72685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8407" name="Google Shape;8407;p45"/>
          <p:cNvGrpSpPr/>
          <p:nvPr/>
        </p:nvGrpSpPr>
        <p:grpSpPr>
          <a:xfrm>
            <a:off x="562399" y="4683891"/>
            <a:ext cx="1934189" cy="1818370"/>
            <a:chOff x="1023775" y="238125"/>
            <a:chExt cx="5572425" cy="5238750"/>
          </a:xfrm>
        </p:grpSpPr>
        <p:sp>
          <p:nvSpPr>
            <p:cNvPr id="8408" name="Google Shape;8408;p45"/>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45"/>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45"/>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45"/>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45"/>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45"/>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45"/>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45"/>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45"/>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45"/>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45"/>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45"/>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45"/>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45"/>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45"/>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45"/>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45"/>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45"/>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45"/>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45"/>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45"/>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45"/>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45"/>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45"/>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45"/>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45"/>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45"/>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45"/>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45"/>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45"/>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45"/>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45"/>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45"/>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45"/>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45"/>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45"/>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45"/>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45"/>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45"/>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45"/>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45"/>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45"/>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45"/>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45"/>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45"/>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45"/>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45"/>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45"/>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45"/>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45"/>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45"/>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45"/>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45"/>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45"/>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45"/>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45"/>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45"/>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45"/>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45"/>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45"/>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45"/>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45"/>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45"/>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45"/>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45"/>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45"/>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45"/>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45"/>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45"/>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45"/>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45"/>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45"/>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45"/>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45"/>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45"/>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45"/>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45"/>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45"/>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45"/>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45"/>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45"/>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45"/>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45"/>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45"/>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45"/>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45"/>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45"/>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45"/>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45"/>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45"/>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45"/>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45"/>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45"/>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45"/>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45"/>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45"/>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45"/>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45"/>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45"/>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45"/>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45"/>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45"/>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45"/>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45"/>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45"/>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45"/>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45"/>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45"/>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45"/>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45"/>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45"/>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45"/>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45"/>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45"/>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45"/>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45"/>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45"/>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45"/>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45"/>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45"/>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45"/>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45"/>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45"/>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45"/>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45"/>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45"/>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45"/>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45"/>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45"/>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45"/>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45"/>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45"/>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45"/>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45"/>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45"/>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45"/>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45"/>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45"/>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45"/>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45"/>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45"/>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45"/>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45"/>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45"/>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45"/>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45"/>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45"/>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45"/>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45"/>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45"/>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45"/>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45"/>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45"/>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45"/>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45"/>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45"/>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45"/>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45"/>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45"/>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45"/>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45"/>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45"/>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45"/>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45"/>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45"/>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45"/>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45"/>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45"/>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45"/>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45"/>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45"/>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45"/>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45"/>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45"/>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45"/>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45"/>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45"/>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45"/>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45"/>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45"/>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45"/>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45"/>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45"/>
          <p:cNvGrpSpPr/>
          <p:nvPr/>
        </p:nvGrpSpPr>
        <p:grpSpPr>
          <a:xfrm>
            <a:off x="8306174" y="-1188359"/>
            <a:ext cx="1934189" cy="1818370"/>
            <a:chOff x="1023775" y="238125"/>
            <a:chExt cx="5572425" cy="5238750"/>
          </a:xfrm>
        </p:grpSpPr>
        <p:sp>
          <p:nvSpPr>
            <p:cNvPr id="8591" name="Google Shape;8591;p45"/>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45"/>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45"/>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45"/>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45"/>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45"/>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45"/>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45"/>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45"/>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45"/>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45"/>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45"/>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45"/>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45"/>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45"/>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45"/>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45"/>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45"/>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45"/>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45"/>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45"/>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45"/>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45"/>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45"/>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45"/>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45"/>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45"/>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45"/>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45"/>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45"/>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45"/>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45"/>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45"/>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45"/>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45"/>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45"/>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45"/>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45"/>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45"/>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45"/>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45"/>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45"/>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45"/>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45"/>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45"/>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45"/>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45"/>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45"/>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45"/>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45"/>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45"/>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45"/>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45"/>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45"/>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45"/>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45"/>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45"/>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45"/>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45"/>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45"/>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45"/>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45"/>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45"/>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45"/>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45"/>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45"/>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45"/>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45"/>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45"/>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45"/>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45"/>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45"/>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45"/>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45"/>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45"/>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45"/>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45"/>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45"/>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45"/>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45"/>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45"/>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45"/>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45"/>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45"/>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45"/>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45"/>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45"/>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45"/>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45"/>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45"/>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45"/>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45"/>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45"/>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45"/>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45"/>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45"/>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45"/>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45"/>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45"/>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45"/>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45"/>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45"/>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45"/>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45"/>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45"/>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45"/>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45"/>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45"/>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45"/>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45"/>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45"/>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45"/>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45"/>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45"/>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45"/>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45"/>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45"/>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45"/>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45"/>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45"/>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45"/>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45"/>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45"/>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45"/>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45"/>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45"/>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45"/>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45"/>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45"/>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45"/>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45"/>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45"/>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45"/>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45"/>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45"/>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45"/>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45"/>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45"/>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45"/>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45"/>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45"/>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45"/>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45"/>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45"/>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45"/>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45"/>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45"/>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45"/>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45"/>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45"/>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45"/>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45"/>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45"/>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45"/>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45"/>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45"/>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45"/>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45"/>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45"/>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45"/>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45"/>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45"/>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45"/>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45"/>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45"/>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45"/>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45"/>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45"/>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45"/>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45"/>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45"/>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45"/>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45"/>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45"/>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45"/>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45"/>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45"/>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45"/>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45"/>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45"/>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45"/>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45"/>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773" name="Google Shape;8773;p45"/>
          <p:cNvPicPr preferRelativeResize="0"/>
          <p:nvPr/>
        </p:nvPicPr>
        <p:blipFill rotWithShape="1">
          <a:blip r:embed="rId5">
            <a:alphaModFix/>
          </a:blip>
          <a:srcRect r="68188" b="26454"/>
          <a:stretch/>
        </p:blipFill>
        <p:spPr>
          <a:xfrm rot="7763320">
            <a:off x="7282225" y="4341851"/>
            <a:ext cx="2296203" cy="1576299"/>
          </a:xfrm>
          <a:prstGeom prst="rect">
            <a:avLst/>
          </a:prstGeom>
          <a:noFill/>
          <a:ln>
            <a:noFill/>
          </a:ln>
        </p:spPr>
      </p:pic>
      <p:cxnSp>
        <p:nvCxnSpPr>
          <p:cNvPr id="8774" name="Google Shape;8774;p45"/>
          <p:cNvCxnSpPr/>
          <p:nvPr/>
        </p:nvCxnSpPr>
        <p:spPr>
          <a:xfrm flipH="1">
            <a:off x="8380725" y="2857175"/>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2">
  <p:cSld name="TITLE_ONLY_1_1">
    <p:bg>
      <p:bgPr>
        <a:blipFill>
          <a:blip r:embed="rId2">
            <a:alphaModFix/>
          </a:blip>
          <a:stretch>
            <a:fillRect/>
          </a:stretch>
        </a:blipFill>
        <a:effectLst/>
      </p:bgPr>
    </p:bg>
    <p:spTree>
      <p:nvGrpSpPr>
        <p:cNvPr id="1" name="Shape 8775"/>
        <p:cNvGrpSpPr/>
        <p:nvPr/>
      </p:nvGrpSpPr>
      <p:grpSpPr>
        <a:xfrm>
          <a:off x="0" y="0"/>
          <a:ext cx="0" cy="0"/>
          <a:chOff x="0" y="0"/>
          <a:chExt cx="0" cy="0"/>
        </a:xfrm>
      </p:grpSpPr>
      <p:pic>
        <p:nvPicPr>
          <p:cNvPr id="8776" name="Google Shape;8776;p46"/>
          <p:cNvPicPr preferRelativeResize="0"/>
          <p:nvPr/>
        </p:nvPicPr>
        <p:blipFill>
          <a:blip r:embed="rId3">
            <a:alphaModFix/>
          </a:blip>
          <a:stretch>
            <a:fillRect/>
          </a:stretch>
        </p:blipFill>
        <p:spPr>
          <a:xfrm>
            <a:off x="0" y="0"/>
            <a:ext cx="9144000" cy="5143500"/>
          </a:xfrm>
          <a:prstGeom prst="rect">
            <a:avLst/>
          </a:prstGeom>
          <a:noFill/>
          <a:ln>
            <a:noFill/>
          </a:ln>
        </p:spPr>
      </p:pic>
      <p:sp>
        <p:nvSpPr>
          <p:cNvPr id="8777" name="Google Shape;877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8778" name="Google Shape;8778;p46"/>
          <p:cNvGrpSpPr/>
          <p:nvPr/>
        </p:nvGrpSpPr>
        <p:grpSpPr>
          <a:xfrm>
            <a:off x="8522574" y="3525641"/>
            <a:ext cx="1934189" cy="1818370"/>
            <a:chOff x="1023775" y="238125"/>
            <a:chExt cx="5572425" cy="5238750"/>
          </a:xfrm>
        </p:grpSpPr>
        <p:sp>
          <p:nvSpPr>
            <p:cNvPr id="8779" name="Google Shape;8779;p46"/>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46"/>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46"/>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46"/>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46"/>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46"/>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46"/>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46"/>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46"/>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46"/>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46"/>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46"/>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46"/>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46"/>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46"/>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46"/>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46"/>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46"/>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46"/>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46"/>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46"/>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46"/>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46"/>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46"/>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46"/>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46"/>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46"/>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46"/>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46"/>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46"/>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46"/>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46"/>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46"/>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46"/>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46"/>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46"/>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46"/>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46"/>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46"/>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46"/>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46"/>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46"/>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46"/>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46"/>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46"/>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46"/>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46"/>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46"/>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46"/>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46"/>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46"/>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46"/>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46"/>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46"/>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46"/>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46"/>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46"/>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46"/>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46"/>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46"/>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46"/>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46"/>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46"/>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46"/>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46"/>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46"/>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46"/>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46"/>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46"/>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46"/>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46"/>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46"/>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46"/>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46"/>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46"/>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46"/>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46"/>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46"/>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46"/>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46"/>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46"/>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46"/>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46"/>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46"/>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46"/>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46"/>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46"/>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46"/>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46"/>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46"/>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46"/>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46"/>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46"/>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46"/>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46"/>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46"/>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46"/>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46"/>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46"/>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46"/>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46"/>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46"/>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46"/>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46"/>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46"/>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46"/>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46"/>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46"/>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46"/>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46"/>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46"/>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46"/>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46"/>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46"/>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46"/>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46"/>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46"/>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46"/>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46"/>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46"/>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46"/>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46"/>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46"/>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46"/>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46"/>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46"/>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46"/>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46"/>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46"/>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46"/>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46"/>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46"/>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46"/>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46"/>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46"/>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46"/>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46"/>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46"/>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46"/>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46"/>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46"/>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46"/>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46"/>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46"/>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46"/>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46"/>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46"/>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46"/>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46"/>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46"/>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46"/>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46"/>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46"/>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46"/>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46"/>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46"/>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46"/>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46"/>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46"/>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46"/>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46"/>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46"/>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46"/>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46"/>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46"/>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46"/>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46"/>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46"/>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46"/>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46"/>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46"/>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46"/>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46"/>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46"/>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46"/>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46"/>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46"/>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46"/>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46"/>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46"/>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46"/>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46"/>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1" name="Google Shape;8961;p46"/>
          <p:cNvSpPr/>
          <p:nvPr/>
        </p:nvSpPr>
        <p:spPr>
          <a:xfrm rot="5400000">
            <a:off x="619550" y="21577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46"/>
          <p:cNvSpPr/>
          <p:nvPr/>
        </p:nvSpPr>
        <p:spPr>
          <a:xfrm rot="5400000">
            <a:off x="9581425"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3" name="Google Shape;8963;p46"/>
          <p:cNvGrpSpPr/>
          <p:nvPr/>
        </p:nvGrpSpPr>
        <p:grpSpPr>
          <a:xfrm>
            <a:off x="-1490051" y="-177809"/>
            <a:ext cx="1934189" cy="1818370"/>
            <a:chOff x="1023775" y="238125"/>
            <a:chExt cx="5572425" cy="5238750"/>
          </a:xfrm>
        </p:grpSpPr>
        <p:sp>
          <p:nvSpPr>
            <p:cNvPr id="8964" name="Google Shape;8964;p46"/>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46"/>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46"/>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46"/>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46"/>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46"/>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46"/>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46"/>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46"/>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46"/>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46"/>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46"/>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46"/>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46"/>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46"/>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46"/>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46"/>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46"/>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46"/>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46"/>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46"/>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46"/>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46"/>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46"/>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46"/>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46"/>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46"/>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46"/>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46"/>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46"/>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46"/>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46"/>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46"/>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46"/>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46"/>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46"/>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46"/>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46"/>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46"/>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46"/>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46"/>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46"/>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46"/>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46"/>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46"/>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46"/>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46"/>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46"/>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46"/>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46"/>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46"/>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46"/>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46"/>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46"/>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46"/>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46"/>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46"/>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46"/>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46"/>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46"/>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46"/>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46"/>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46"/>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46"/>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46"/>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46"/>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46"/>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46"/>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46"/>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46"/>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46"/>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46"/>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46"/>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46"/>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46"/>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46"/>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46"/>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46"/>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46"/>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46"/>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46"/>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46"/>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46"/>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46"/>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46"/>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46"/>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46"/>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46"/>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46"/>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46"/>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46"/>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46"/>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46"/>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46"/>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46"/>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46"/>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46"/>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46"/>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46"/>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46"/>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46"/>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46"/>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46"/>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46"/>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46"/>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46"/>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46"/>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46"/>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46"/>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46"/>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46"/>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46"/>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46"/>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46"/>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46"/>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46"/>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46"/>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46"/>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46"/>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46"/>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46"/>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6"/>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6"/>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6"/>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6"/>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6"/>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6"/>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6"/>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6"/>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6"/>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6"/>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6"/>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6"/>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6"/>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6"/>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46"/>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46"/>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46"/>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46"/>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46"/>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46"/>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46"/>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46"/>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46"/>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46"/>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46"/>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46"/>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46"/>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46"/>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46"/>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46"/>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46"/>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46"/>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46"/>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46"/>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46"/>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46"/>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46"/>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46"/>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46"/>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46"/>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46"/>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46"/>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46"/>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46"/>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46"/>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46"/>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46"/>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46"/>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46"/>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46"/>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46"/>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46"/>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46"/>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46"/>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46"/>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46"/>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46"/>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46"/>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46"/>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46"/>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46"/>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four columns 1">
  <p:cSld name="CUSTOM_5_1">
    <p:bg>
      <p:bgPr>
        <a:blipFill>
          <a:blip r:embed="rId2">
            <a:alphaModFix/>
          </a:blip>
          <a:stretch>
            <a:fillRect/>
          </a:stretch>
        </a:blipFill>
        <a:effectLst/>
      </p:bgPr>
    </p:bg>
    <p:spTree>
      <p:nvGrpSpPr>
        <p:cNvPr id="1" name="Shape 9146"/>
        <p:cNvGrpSpPr/>
        <p:nvPr/>
      </p:nvGrpSpPr>
      <p:grpSpPr>
        <a:xfrm>
          <a:off x="0" y="0"/>
          <a:ext cx="0" cy="0"/>
          <a:chOff x="0" y="0"/>
          <a:chExt cx="0" cy="0"/>
        </a:xfrm>
      </p:grpSpPr>
      <p:pic>
        <p:nvPicPr>
          <p:cNvPr id="9147" name="Google Shape;9147;p47"/>
          <p:cNvPicPr preferRelativeResize="0"/>
          <p:nvPr/>
        </p:nvPicPr>
        <p:blipFill>
          <a:blip r:embed="rId3">
            <a:alphaModFix/>
          </a:blip>
          <a:stretch>
            <a:fillRect/>
          </a:stretch>
        </p:blipFill>
        <p:spPr>
          <a:xfrm>
            <a:off x="0" y="0"/>
            <a:ext cx="9144000" cy="5143500"/>
          </a:xfrm>
          <a:prstGeom prst="rect">
            <a:avLst/>
          </a:prstGeom>
          <a:noFill/>
          <a:ln>
            <a:noFill/>
          </a:ln>
        </p:spPr>
      </p:pic>
      <p:sp>
        <p:nvSpPr>
          <p:cNvPr id="9148" name="Google Shape;9148;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9149" name="Google Shape;9149;p47"/>
          <p:cNvSpPr txBox="1">
            <a:spLocks noGrp="1"/>
          </p:cNvSpPr>
          <p:nvPr>
            <p:ph type="title" idx="2"/>
          </p:nvPr>
        </p:nvSpPr>
        <p:spPr>
          <a:xfrm>
            <a:off x="631038" y="1598525"/>
            <a:ext cx="2460600" cy="4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50" name="Google Shape;9150;p47"/>
          <p:cNvSpPr txBox="1">
            <a:spLocks noGrp="1"/>
          </p:cNvSpPr>
          <p:nvPr>
            <p:ph type="subTitle" idx="1"/>
          </p:nvPr>
        </p:nvSpPr>
        <p:spPr>
          <a:xfrm>
            <a:off x="631038" y="2030923"/>
            <a:ext cx="2460600" cy="61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9151" name="Google Shape;9151;p47"/>
          <p:cNvSpPr txBox="1">
            <a:spLocks noGrp="1"/>
          </p:cNvSpPr>
          <p:nvPr>
            <p:ph type="title" idx="3"/>
          </p:nvPr>
        </p:nvSpPr>
        <p:spPr>
          <a:xfrm>
            <a:off x="6052340" y="1598525"/>
            <a:ext cx="2460600" cy="4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52" name="Google Shape;9152;p47"/>
          <p:cNvSpPr txBox="1">
            <a:spLocks noGrp="1"/>
          </p:cNvSpPr>
          <p:nvPr>
            <p:ph type="subTitle" idx="4"/>
          </p:nvPr>
        </p:nvSpPr>
        <p:spPr>
          <a:xfrm>
            <a:off x="6052338" y="2030923"/>
            <a:ext cx="2460600" cy="61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9153" name="Google Shape;9153;p47"/>
          <p:cNvSpPr txBox="1">
            <a:spLocks noGrp="1"/>
          </p:cNvSpPr>
          <p:nvPr>
            <p:ph type="title" idx="5"/>
          </p:nvPr>
        </p:nvSpPr>
        <p:spPr>
          <a:xfrm>
            <a:off x="631038" y="3108126"/>
            <a:ext cx="2460600" cy="4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54" name="Google Shape;9154;p47"/>
          <p:cNvSpPr txBox="1">
            <a:spLocks noGrp="1"/>
          </p:cNvSpPr>
          <p:nvPr>
            <p:ph type="subTitle" idx="6"/>
          </p:nvPr>
        </p:nvSpPr>
        <p:spPr>
          <a:xfrm>
            <a:off x="631038" y="3540599"/>
            <a:ext cx="2460600" cy="61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9155" name="Google Shape;9155;p47"/>
          <p:cNvSpPr txBox="1">
            <a:spLocks noGrp="1"/>
          </p:cNvSpPr>
          <p:nvPr>
            <p:ph type="title" idx="7"/>
          </p:nvPr>
        </p:nvSpPr>
        <p:spPr>
          <a:xfrm>
            <a:off x="6052340" y="3108126"/>
            <a:ext cx="2460600" cy="4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56" name="Google Shape;9156;p47"/>
          <p:cNvSpPr txBox="1">
            <a:spLocks noGrp="1"/>
          </p:cNvSpPr>
          <p:nvPr>
            <p:ph type="subTitle" idx="8"/>
          </p:nvPr>
        </p:nvSpPr>
        <p:spPr>
          <a:xfrm>
            <a:off x="6052338" y="3540599"/>
            <a:ext cx="2460600" cy="61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grpSp>
        <p:nvGrpSpPr>
          <p:cNvPr id="9157" name="Google Shape;9157;p47"/>
          <p:cNvGrpSpPr/>
          <p:nvPr/>
        </p:nvGrpSpPr>
        <p:grpSpPr>
          <a:xfrm>
            <a:off x="6545824" y="4735741"/>
            <a:ext cx="1934189" cy="1818370"/>
            <a:chOff x="1023775" y="238125"/>
            <a:chExt cx="5572425" cy="5238750"/>
          </a:xfrm>
        </p:grpSpPr>
        <p:sp>
          <p:nvSpPr>
            <p:cNvPr id="9158" name="Google Shape;9158;p47"/>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47"/>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47"/>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47"/>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47"/>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47"/>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47"/>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47"/>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47"/>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47"/>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47"/>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47"/>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47"/>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47"/>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47"/>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47"/>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47"/>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47"/>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47"/>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47"/>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47"/>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47"/>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47"/>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47"/>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47"/>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47"/>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47"/>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47"/>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47"/>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47"/>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47"/>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47"/>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47"/>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47"/>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47"/>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47"/>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47"/>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47"/>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47"/>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47"/>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47"/>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47"/>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47"/>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47"/>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47"/>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47"/>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47"/>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47"/>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47"/>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47"/>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47"/>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47"/>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47"/>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47"/>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47"/>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47"/>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47"/>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47"/>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47"/>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47"/>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47"/>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47"/>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47"/>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47"/>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47"/>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47"/>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47"/>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47"/>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47"/>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47"/>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47"/>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47"/>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47"/>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47"/>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47"/>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47"/>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47"/>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47"/>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47"/>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47"/>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47"/>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47"/>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47"/>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47"/>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47"/>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47"/>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47"/>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47"/>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47"/>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47"/>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47"/>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47"/>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47"/>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47"/>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47"/>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47"/>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47"/>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47"/>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47"/>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47"/>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47"/>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47"/>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47"/>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47"/>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47"/>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47"/>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47"/>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47"/>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47"/>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47"/>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47"/>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47"/>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47"/>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47"/>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47"/>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47"/>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47"/>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47"/>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47"/>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47"/>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47"/>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47"/>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47"/>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47"/>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47"/>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47"/>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47"/>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47"/>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47"/>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47"/>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47"/>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47"/>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47"/>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47"/>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47"/>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47"/>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47"/>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47"/>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47"/>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47"/>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47"/>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47"/>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47"/>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47"/>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47"/>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47"/>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47"/>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47"/>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47"/>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47"/>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47"/>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47"/>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47"/>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47"/>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47"/>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47"/>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47"/>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47"/>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47"/>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47"/>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47"/>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47"/>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47"/>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47"/>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47"/>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47"/>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47"/>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47"/>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47"/>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47"/>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47"/>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47"/>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47"/>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47"/>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47"/>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47"/>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47"/>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47"/>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47"/>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47"/>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47"/>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47"/>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0" name="Google Shape;9340;p47"/>
          <p:cNvSpPr/>
          <p:nvPr/>
        </p:nvSpPr>
        <p:spPr>
          <a:xfrm rot="5400000">
            <a:off x="-1475200" y="2252050"/>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1" name="Google Shape;9341;p47"/>
          <p:cNvGrpSpPr/>
          <p:nvPr/>
        </p:nvGrpSpPr>
        <p:grpSpPr>
          <a:xfrm>
            <a:off x="-526251" y="-873359"/>
            <a:ext cx="1934189" cy="1818370"/>
            <a:chOff x="1023775" y="238125"/>
            <a:chExt cx="5572425" cy="5238750"/>
          </a:xfrm>
        </p:grpSpPr>
        <p:sp>
          <p:nvSpPr>
            <p:cNvPr id="9342" name="Google Shape;9342;p47"/>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47"/>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47"/>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47"/>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47"/>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47"/>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47"/>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47"/>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47"/>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47"/>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47"/>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47"/>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47"/>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47"/>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47"/>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47"/>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47"/>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47"/>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47"/>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47"/>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47"/>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47"/>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47"/>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47"/>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47"/>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47"/>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47"/>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47"/>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47"/>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47"/>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47"/>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47"/>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47"/>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47"/>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47"/>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47"/>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47"/>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47"/>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47"/>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47"/>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47"/>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47"/>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47"/>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47"/>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47"/>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47"/>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47"/>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47"/>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47"/>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47"/>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47"/>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47"/>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47"/>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47"/>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47"/>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47"/>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47"/>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47"/>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47"/>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47"/>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47"/>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47"/>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47"/>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47"/>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47"/>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47"/>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47"/>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47"/>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47"/>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47"/>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47"/>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47"/>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47"/>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47"/>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47"/>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47"/>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47"/>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47"/>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47"/>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47"/>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47"/>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47"/>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47"/>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47"/>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47"/>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47"/>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47"/>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47"/>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47"/>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47"/>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47"/>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47"/>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47"/>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47"/>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47"/>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47"/>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47"/>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47"/>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47"/>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47"/>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47"/>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47"/>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47"/>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47"/>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47"/>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47"/>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47"/>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47"/>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47"/>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47"/>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47"/>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47"/>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47"/>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47"/>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47"/>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47"/>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47"/>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47"/>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47"/>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47"/>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47"/>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47"/>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47"/>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47"/>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47"/>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47"/>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47"/>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47"/>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47"/>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47"/>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47"/>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47"/>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47"/>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47"/>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47"/>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47"/>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47"/>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47"/>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47"/>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47"/>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47"/>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47"/>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47"/>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47"/>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47"/>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47"/>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47"/>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47"/>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47"/>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47"/>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47"/>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47"/>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47"/>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47"/>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47"/>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47"/>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47"/>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47"/>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47"/>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47"/>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47"/>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47"/>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47"/>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47"/>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47"/>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47"/>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47"/>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47"/>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47"/>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47"/>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47"/>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47"/>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47"/>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47"/>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47"/>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47"/>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47"/>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47"/>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47"/>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47"/>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47"/>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47"/>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4" name="Google Shape;9524;p47"/>
          <p:cNvSpPr/>
          <p:nvPr/>
        </p:nvSpPr>
        <p:spPr>
          <a:xfrm rot="5400000">
            <a:off x="9581425"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3">
  <p:cSld name="SECTION_TITLE_AND_DESCRIPTION_1_1">
    <p:bg>
      <p:bgPr>
        <a:blipFill>
          <a:blip r:embed="rId2">
            <a:alphaModFix/>
          </a:blip>
          <a:stretch>
            <a:fillRect/>
          </a:stretch>
        </a:blipFill>
        <a:effectLst/>
      </p:bgPr>
    </p:bg>
    <p:spTree>
      <p:nvGrpSpPr>
        <p:cNvPr id="1" name="Shape 9525"/>
        <p:cNvGrpSpPr/>
        <p:nvPr/>
      </p:nvGrpSpPr>
      <p:grpSpPr>
        <a:xfrm>
          <a:off x="0" y="0"/>
          <a:ext cx="0" cy="0"/>
          <a:chOff x="0" y="0"/>
          <a:chExt cx="0" cy="0"/>
        </a:xfrm>
      </p:grpSpPr>
      <p:pic>
        <p:nvPicPr>
          <p:cNvPr id="9526" name="Google Shape;9526;p48"/>
          <p:cNvPicPr preferRelativeResize="0"/>
          <p:nvPr/>
        </p:nvPicPr>
        <p:blipFill>
          <a:blip r:embed="rId3">
            <a:alphaModFix/>
          </a:blip>
          <a:stretch>
            <a:fillRect/>
          </a:stretch>
        </p:blipFill>
        <p:spPr>
          <a:xfrm>
            <a:off x="0" y="0"/>
            <a:ext cx="9144000" cy="5143505"/>
          </a:xfrm>
          <a:prstGeom prst="rect">
            <a:avLst/>
          </a:prstGeom>
          <a:noFill/>
          <a:ln>
            <a:noFill/>
          </a:ln>
        </p:spPr>
      </p:pic>
      <p:sp>
        <p:nvSpPr>
          <p:cNvPr id="9527" name="Google Shape;9527;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9528" name="Google Shape;9528;p48"/>
          <p:cNvSpPr txBox="1">
            <a:spLocks noGrp="1"/>
          </p:cNvSpPr>
          <p:nvPr>
            <p:ph type="title" idx="2"/>
          </p:nvPr>
        </p:nvSpPr>
        <p:spPr>
          <a:xfrm>
            <a:off x="4711000" y="1514500"/>
            <a:ext cx="2945400" cy="769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2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9529" name="Google Shape;9529;p48"/>
          <p:cNvSpPr txBox="1">
            <a:spLocks noGrp="1"/>
          </p:cNvSpPr>
          <p:nvPr>
            <p:ph type="subTitle" idx="1"/>
          </p:nvPr>
        </p:nvSpPr>
        <p:spPr>
          <a:xfrm>
            <a:off x="4711254" y="2360350"/>
            <a:ext cx="3446700" cy="168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Char char="●"/>
              <a:defRPr b="0"/>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grpSp>
        <p:nvGrpSpPr>
          <p:cNvPr id="9530" name="Google Shape;9530;p48"/>
          <p:cNvGrpSpPr/>
          <p:nvPr/>
        </p:nvGrpSpPr>
        <p:grpSpPr>
          <a:xfrm>
            <a:off x="5957974" y="4463391"/>
            <a:ext cx="1934189" cy="1818370"/>
            <a:chOff x="1023775" y="238125"/>
            <a:chExt cx="5572425" cy="5238750"/>
          </a:xfrm>
        </p:grpSpPr>
        <p:sp>
          <p:nvSpPr>
            <p:cNvPr id="9531" name="Google Shape;9531;p48"/>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48"/>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48"/>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48"/>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48"/>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48"/>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48"/>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48"/>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48"/>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48"/>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48"/>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48"/>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48"/>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48"/>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48"/>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48"/>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48"/>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48"/>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48"/>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48"/>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48"/>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48"/>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48"/>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48"/>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48"/>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48"/>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48"/>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48"/>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48"/>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48"/>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48"/>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48"/>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48"/>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48"/>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48"/>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48"/>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48"/>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48"/>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48"/>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48"/>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48"/>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48"/>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48"/>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48"/>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48"/>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48"/>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48"/>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48"/>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48"/>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48"/>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48"/>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48"/>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48"/>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48"/>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48"/>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48"/>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48"/>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48"/>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48"/>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48"/>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48"/>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48"/>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48"/>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48"/>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48"/>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48"/>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48"/>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48"/>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48"/>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48"/>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48"/>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48"/>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48"/>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48"/>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48"/>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48"/>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48"/>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48"/>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48"/>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48"/>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48"/>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48"/>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48"/>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48"/>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48"/>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48"/>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48"/>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48"/>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48"/>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48"/>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48"/>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48"/>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48"/>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48"/>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48"/>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48"/>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48"/>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48"/>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48"/>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48"/>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48"/>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48"/>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48"/>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48"/>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48"/>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48"/>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48"/>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48"/>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48"/>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48"/>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48"/>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48"/>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48"/>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48"/>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48"/>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48"/>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48"/>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48"/>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48"/>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48"/>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48"/>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48"/>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48"/>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48"/>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48"/>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48"/>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48"/>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48"/>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48"/>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48"/>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48"/>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48"/>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48"/>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48"/>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48"/>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48"/>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48"/>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48"/>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48"/>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48"/>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48"/>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48"/>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48"/>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48"/>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48"/>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48"/>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48"/>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48"/>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48"/>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48"/>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48"/>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48"/>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48"/>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48"/>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48"/>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48"/>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48"/>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48"/>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48"/>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48"/>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48"/>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48"/>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48"/>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48"/>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48"/>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48"/>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48"/>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48"/>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48"/>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48"/>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48"/>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48"/>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48"/>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48"/>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48"/>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48"/>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48"/>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48"/>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48"/>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48"/>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48"/>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48"/>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3" name="Google Shape;9713;p48"/>
          <p:cNvSpPr/>
          <p:nvPr/>
        </p:nvSpPr>
        <p:spPr>
          <a:xfrm rot="5400000">
            <a:off x="-1826725"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4" name="Google Shape;9714;p48"/>
          <p:cNvGrpSpPr/>
          <p:nvPr/>
        </p:nvGrpSpPr>
        <p:grpSpPr>
          <a:xfrm>
            <a:off x="7892174" y="-789459"/>
            <a:ext cx="1934189" cy="1818370"/>
            <a:chOff x="1023775" y="238125"/>
            <a:chExt cx="5572425" cy="5238750"/>
          </a:xfrm>
        </p:grpSpPr>
        <p:sp>
          <p:nvSpPr>
            <p:cNvPr id="9715" name="Google Shape;9715;p48"/>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48"/>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48"/>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48"/>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48"/>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48"/>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48"/>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48"/>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48"/>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48"/>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48"/>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48"/>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48"/>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48"/>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48"/>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48"/>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48"/>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48"/>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48"/>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48"/>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48"/>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48"/>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48"/>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48"/>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48"/>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48"/>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48"/>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48"/>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48"/>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48"/>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48"/>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48"/>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48"/>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48"/>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48"/>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48"/>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48"/>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48"/>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48"/>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48"/>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48"/>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48"/>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48"/>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48"/>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48"/>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48"/>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48"/>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48"/>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48"/>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48"/>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48"/>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48"/>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48"/>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48"/>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48"/>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48"/>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48"/>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48"/>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48"/>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48"/>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48"/>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48"/>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48"/>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48"/>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48"/>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48"/>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48"/>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48"/>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48"/>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48"/>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48"/>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48"/>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48"/>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48"/>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48"/>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48"/>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48"/>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48"/>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48"/>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48"/>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48"/>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48"/>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48"/>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48"/>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48"/>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48"/>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48"/>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48"/>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48"/>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48"/>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48"/>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48"/>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48"/>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48"/>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48"/>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48"/>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48"/>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48"/>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48"/>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48"/>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48"/>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48"/>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48"/>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48"/>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48"/>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48"/>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48"/>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48"/>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48"/>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48"/>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48"/>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48"/>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48"/>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48"/>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48"/>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48"/>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48"/>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48"/>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48"/>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48"/>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48"/>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48"/>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48"/>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48"/>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48"/>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48"/>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48"/>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48"/>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48"/>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48"/>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48"/>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48"/>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48"/>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48"/>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48"/>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48"/>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48"/>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48"/>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48"/>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48"/>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48"/>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48"/>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48"/>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48"/>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48"/>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48"/>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48"/>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48"/>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48"/>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48"/>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48"/>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48"/>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48"/>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48"/>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48"/>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48"/>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48"/>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48"/>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48"/>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48"/>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48"/>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48"/>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48"/>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48"/>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48"/>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48"/>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48"/>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48"/>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48"/>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48"/>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48"/>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48"/>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48"/>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48"/>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48"/>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48"/>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48"/>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48"/>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48"/>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48"/>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48"/>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48"/>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7" name="Google Shape;9897;p48"/>
          <p:cNvSpPr/>
          <p:nvPr/>
        </p:nvSpPr>
        <p:spPr>
          <a:xfrm rot="5400000">
            <a:off x="619550" y="21577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98" name="Google Shape;9898;p48"/>
          <p:cNvCxnSpPr/>
          <p:nvPr/>
        </p:nvCxnSpPr>
        <p:spPr>
          <a:xfrm flipH="1">
            <a:off x="8574550" y="255990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1">
  <p:cSld name="CUSTOM_11">
    <p:bg>
      <p:bgPr>
        <a:blipFill>
          <a:blip r:embed="rId2">
            <a:alphaModFix/>
          </a:blip>
          <a:stretch>
            <a:fillRect/>
          </a:stretch>
        </a:blipFill>
        <a:effectLst/>
      </p:bgPr>
    </p:bg>
    <p:spTree>
      <p:nvGrpSpPr>
        <p:cNvPr id="1" name="Shape 9899"/>
        <p:cNvGrpSpPr/>
        <p:nvPr/>
      </p:nvGrpSpPr>
      <p:grpSpPr>
        <a:xfrm>
          <a:off x="0" y="0"/>
          <a:ext cx="0" cy="0"/>
          <a:chOff x="0" y="0"/>
          <a:chExt cx="0" cy="0"/>
        </a:xfrm>
      </p:grpSpPr>
      <p:pic>
        <p:nvPicPr>
          <p:cNvPr id="9900" name="Google Shape;9900;p49"/>
          <p:cNvPicPr preferRelativeResize="0"/>
          <p:nvPr/>
        </p:nvPicPr>
        <p:blipFill>
          <a:blip r:embed="rId3">
            <a:alphaModFix/>
          </a:blip>
          <a:stretch>
            <a:fillRect/>
          </a:stretch>
        </p:blipFill>
        <p:spPr>
          <a:xfrm>
            <a:off x="0" y="0"/>
            <a:ext cx="9144000" cy="5143500"/>
          </a:xfrm>
          <a:prstGeom prst="rect">
            <a:avLst/>
          </a:prstGeom>
          <a:noFill/>
          <a:ln>
            <a:noFill/>
          </a:ln>
        </p:spPr>
      </p:pic>
      <p:sp>
        <p:nvSpPr>
          <p:cNvPr id="9901" name="Google Shape;9901;p49"/>
          <p:cNvSpPr txBox="1">
            <a:spLocks noGrp="1"/>
          </p:cNvSpPr>
          <p:nvPr>
            <p:ph type="title"/>
          </p:nvPr>
        </p:nvSpPr>
        <p:spPr>
          <a:xfrm>
            <a:off x="2477550" y="1342381"/>
            <a:ext cx="5601600" cy="6666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2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9902" name="Google Shape;9902;p49"/>
          <p:cNvSpPr txBox="1">
            <a:spLocks noGrp="1"/>
          </p:cNvSpPr>
          <p:nvPr>
            <p:ph type="title" idx="2"/>
          </p:nvPr>
        </p:nvSpPr>
        <p:spPr>
          <a:xfrm>
            <a:off x="2477800" y="2854427"/>
            <a:ext cx="5601600" cy="6666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2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9903" name="Google Shape;9903;p49"/>
          <p:cNvSpPr txBox="1">
            <a:spLocks noGrp="1"/>
          </p:cNvSpPr>
          <p:nvPr>
            <p:ph type="subTitle" idx="1"/>
          </p:nvPr>
        </p:nvSpPr>
        <p:spPr>
          <a:xfrm>
            <a:off x="2477900" y="3545821"/>
            <a:ext cx="56016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904" name="Google Shape;9904;p49"/>
          <p:cNvSpPr txBox="1">
            <a:spLocks noGrp="1"/>
          </p:cNvSpPr>
          <p:nvPr>
            <p:ph type="subTitle" idx="3"/>
          </p:nvPr>
        </p:nvSpPr>
        <p:spPr>
          <a:xfrm>
            <a:off x="2477900" y="2032421"/>
            <a:ext cx="56016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905" name="Google Shape;9905;p49"/>
          <p:cNvSpPr txBox="1">
            <a:spLocks noGrp="1"/>
          </p:cNvSpPr>
          <p:nvPr>
            <p:ph type="title" idx="4"/>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9906" name="Google Shape;9906;p49"/>
          <p:cNvSpPr/>
          <p:nvPr/>
        </p:nvSpPr>
        <p:spPr>
          <a:xfrm>
            <a:off x="655075" y="4650774"/>
            <a:ext cx="1224600" cy="148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7" name="Google Shape;9907;p49"/>
          <p:cNvGrpSpPr/>
          <p:nvPr/>
        </p:nvGrpSpPr>
        <p:grpSpPr>
          <a:xfrm>
            <a:off x="8522574" y="3525641"/>
            <a:ext cx="1934189" cy="1818370"/>
            <a:chOff x="1023775" y="238125"/>
            <a:chExt cx="5572425" cy="5238750"/>
          </a:xfrm>
        </p:grpSpPr>
        <p:sp>
          <p:nvSpPr>
            <p:cNvPr id="9908" name="Google Shape;9908;p49"/>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49"/>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49"/>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49"/>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49"/>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49"/>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49"/>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49"/>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49"/>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49"/>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49"/>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49"/>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49"/>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49"/>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49"/>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49"/>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49"/>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49"/>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49"/>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49"/>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49"/>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49"/>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49"/>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49"/>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49"/>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49"/>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49"/>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49"/>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49"/>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49"/>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49"/>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49"/>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49"/>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49"/>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49"/>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49"/>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49"/>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49"/>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49"/>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49"/>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49"/>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49"/>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49"/>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49"/>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49"/>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49"/>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49"/>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49"/>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49"/>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49"/>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49"/>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49"/>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49"/>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49"/>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49"/>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49"/>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49"/>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49"/>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49"/>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49"/>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49"/>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49"/>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49"/>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49"/>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49"/>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49"/>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49"/>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49"/>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49"/>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49"/>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49"/>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49"/>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49"/>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49"/>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49"/>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49"/>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49"/>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49"/>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49"/>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49"/>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49"/>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49"/>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49"/>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49"/>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49"/>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49"/>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49"/>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49"/>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49"/>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49"/>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49"/>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49"/>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49"/>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49"/>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49"/>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49"/>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49"/>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49"/>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49"/>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49"/>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49"/>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49"/>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49"/>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49"/>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49"/>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49"/>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49"/>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49"/>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49"/>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49"/>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49"/>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49"/>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49"/>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49"/>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49"/>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49"/>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49"/>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49"/>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49"/>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49"/>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49"/>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49"/>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49"/>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49"/>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49"/>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49"/>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49"/>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49"/>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49"/>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49"/>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49"/>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49"/>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49"/>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49"/>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49"/>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49"/>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49"/>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49"/>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49"/>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49"/>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49"/>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49"/>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49"/>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49"/>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49"/>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49"/>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49"/>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49"/>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49"/>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49"/>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49"/>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49"/>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49"/>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49"/>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49"/>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49"/>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49"/>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49"/>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49"/>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49"/>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49"/>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49"/>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49"/>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49"/>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49"/>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49"/>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49"/>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49"/>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49"/>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49"/>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49"/>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49"/>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49"/>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49"/>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49"/>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49"/>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49"/>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49"/>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49"/>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49"/>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49"/>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49"/>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0" name="Google Shape;10090;p49"/>
          <p:cNvSpPr/>
          <p:nvPr/>
        </p:nvSpPr>
        <p:spPr>
          <a:xfrm rot="5400000">
            <a:off x="619550" y="21577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1" name="Google Shape;10091;p49"/>
          <p:cNvGrpSpPr/>
          <p:nvPr/>
        </p:nvGrpSpPr>
        <p:grpSpPr>
          <a:xfrm>
            <a:off x="-1490051" y="-177809"/>
            <a:ext cx="1934189" cy="1818370"/>
            <a:chOff x="1023775" y="238125"/>
            <a:chExt cx="5572425" cy="5238750"/>
          </a:xfrm>
        </p:grpSpPr>
        <p:sp>
          <p:nvSpPr>
            <p:cNvPr id="10092" name="Google Shape;10092;p49"/>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49"/>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49"/>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49"/>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49"/>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49"/>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49"/>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49"/>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49"/>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49"/>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49"/>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49"/>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49"/>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49"/>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49"/>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49"/>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49"/>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49"/>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49"/>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49"/>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49"/>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49"/>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49"/>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49"/>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49"/>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49"/>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49"/>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49"/>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49"/>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49"/>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49"/>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49"/>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49"/>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49"/>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49"/>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49"/>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49"/>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49"/>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49"/>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49"/>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49"/>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49"/>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49"/>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49"/>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49"/>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49"/>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49"/>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49"/>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49"/>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49"/>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49"/>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49"/>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49"/>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49"/>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49"/>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49"/>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49"/>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49"/>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49"/>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49"/>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49"/>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49"/>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49"/>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49"/>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49"/>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49"/>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49"/>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49"/>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49"/>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49"/>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49"/>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49"/>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49"/>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49"/>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49"/>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49"/>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49"/>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49"/>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49"/>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49"/>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49"/>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49"/>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49"/>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49"/>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49"/>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49"/>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49"/>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49"/>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49"/>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49"/>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49"/>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49"/>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49"/>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49"/>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49"/>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49"/>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49"/>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49"/>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49"/>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49"/>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49"/>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49"/>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49"/>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49"/>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49"/>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49"/>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49"/>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49"/>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49"/>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49"/>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49"/>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49"/>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49"/>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49"/>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49"/>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49"/>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49"/>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49"/>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49"/>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49"/>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49"/>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49"/>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49"/>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49"/>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49"/>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49"/>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49"/>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49"/>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49"/>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49"/>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49"/>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49"/>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49"/>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49"/>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49"/>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49"/>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49"/>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49"/>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49"/>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49"/>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49"/>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49"/>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49"/>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49"/>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49"/>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49"/>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49"/>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49"/>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49"/>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49"/>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49"/>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49"/>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49"/>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49"/>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49"/>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49"/>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49"/>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49"/>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49"/>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49"/>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49"/>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49"/>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49"/>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49"/>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49"/>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49"/>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49"/>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49"/>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49"/>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49"/>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49"/>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49"/>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49"/>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49"/>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49"/>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49"/>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49"/>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49"/>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49"/>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49"/>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49"/>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49"/>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4" name="Google Shape;10274;p49"/>
          <p:cNvSpPr/>
          <p:nvPr/>
        </p:nvSpPr>
        <p:spPr>
          <a:xfrm rot="5400000">
            <a:off x="9581425"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75" name="Google Shape;10275;p49"/>
          <p:cNvCxnSpPr/>
          <p:nvPr/>
        </p:nvCxnSpPr>
        <p:spPr>
          <a:xfrm flipH="1">
            <a:off x="8734050" y="222325"/>
            <a:ext cx="1905600" cy="1903500"/>
          </a:xfrm>
          <a:prstGeom prst="straightConnector1">
            <a:avLst/>
          </a:prstGeom>
          <a:noFill/>
          <a:ln w="9525" cap="flat" cmpd="sng">
            <a:solidFill>
              <a:schemeClr val="dk1"/>
            </a:solidFill>
            <a:prstDash val="solid"/>
            <a:round/>
            <a:headEnd type="none" w="med" len="med"/>
            <a:tailEnd type="none" w="med" len="med"/>
          </a:ln>
        </p:spPr>
      </p:cxnSp>
      <p:cxnSp>
        <p:nvCxnSpPr>
          <p:cNvPr id="10276" name="Google Shape;10276;p49"/>
          <p:cNvCxnSpPr/>
          <p:nvPr/>
        </p:nvCxnSpPr>
        <p:spPr>
          <a:xfrm flipH="1">
            <a:off x="-1519900" y="261000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4">
  <p:cSld name="CUSTOM_10">
    <p:bg>
      <p:bgPr>
        <a:blipFill>
          <a:blip r:embed="rId2">
            <a:alphaModFix/>
          </a:blip>
          <a:stretch>
            <a:fillRect/>
          </a:stretch>
        </a:blipFill>
        <a:effectLst/>
      </p:bgPr>
    </p:bg>
    <p:spTree>
      <p:nvGrpSpPr>
        <p:cNvPr id="1" name="Shape 10277"/>
        <p:cNvGrpSpPr/>
        <p:nvPr/>
      </p:nvGrpSpPr>
      <p:grpSpPr>
        <a:xfrm>
          <a:off x="0" y="0"/>
          <a:ext cx="0" cy="0"/>
          <a:chOff x="0" y="0"/>
          <a:chExt cx="0" cy="0"/>
        </a:xfrm>
      </p:grpSpPr>
      <p:pic>
        <p:nvPicPr>
          <p:cNvPr id="10278" name="Google Shape;10278;p50"/>
          <p:cNvPicPr preferRelativeResize="0"/>
          <p:nvPr/>
        </p:nvPicPr>
        <p:blipFill>
          <a:blip r:embed="rId3">
            <a:alphaModFix/>
          </a:blip>
          <a:stretch>
            <a:fillRect/>
          </a:stretch>
        </p:blipFill>
        <p:spPr>
          <a:xfrm>
            <a:off x="-11" y="0"/>
            <a:ext cx="9144000" cy="5143465"/>
          </a:xfrm>
          <a:prstGeom prst="rect">
            <a:avLst/>
          </a:prstGeom>
          <a:noFill/>
          <a:ln>
            <a:noFill/>
          </a:ln>
        </p:spPr>
      </p:pic>
      <p:sp>
        <p:nvSpPr>
          <p:cNvPr id="10279" name="Google Shape;10279;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0280" name="Google Shape;10280;p50"/>
          <p:cNvSpPr txBox="1">
            <a:spLocks noGrp="1"/>
          </p:cNvSpPr>
          <p:nvPr>
            <p:ph type="body" idx="1"/>
          </p:nvPr>
        </p:nvSpPr>
        <p:spPr>
          <a:xfrm>
            <a:off x="919200" y="1424100"/>
            <a:ext cx="4101300" cy="2939400"/>
          </a:xfrm>
          <a:prstGeom prst="rect">
            <a:avLst/>
          </a:prstGeom>
        </p:spPr>
        <p:txBody>
          <a:bodyPr spcFirstLastPara="1" wrap="square" lIns="91425" tIns="91425" rIns="91425" bIns="91425" anchor="t" anchorCtr="0">
            <a:noAutofit/>
          </a:bodyPr>
          <a:lstStyle>
            <a:lvl1pPr marL="457200" lvl="0" indent="-292100" rtl="0">
              <a:lnSpc>
                <a:spcPct val="100000"/>
              </a:lnSpc>
              <a:spcBef>
                <a:spcPts val="0"/>
              </a:spcBef>
              <a:spcAft>
                <a:spcPts val="0"/>
              </a:spcAft>
              <a:buClr>
                <a:schemeClr val="accent1"/>
              </a:buClr>
              <a:buSzPts val="1000"/>
              <a:buChar char="●"/>
              <a:defRPr/>
            </a:lvl1pPr>
            <a:lvl2pPr marL="914400" lvl="1" indent="-330200" rtl="0">
              <a:lnSpc>
                <a:spcPct val="115000"/>
              </a:lnSpc>
              <a:spcBef>
                <a:spcPts val="0"/>
              </a:spcBef>
              <a:spcAft>
                <a:spcPts val="0"/>
              </a:spcAft>
              <a:buSzPts val="1600"/>
              <a:buChar char="○"/>
              <a:defRPr/>
            </a:lvl2pPr>
            <a:lvl3pPr marL="1371600" lvl="2" indent="-330200" rtl="0">
              <a:lnSpc>
                <a:spcPct val="115000"/>
              </a:lnSpc>
              <a:spcBef>
                <a:spcPts val="1600"/>
              </a:spcBef>
              <a:spcAft>
                <a:spcPts val="0"/>
              </a:spcAft>
              <a:buSzPts val="1600"/>
              <a:buChar char="■"/>
              <a:defRPr/>
            </a:lvl3pPr>
            <a:lvl4pPr marL="1828800" lvl="3" indent="-330200" rtl="0">
              <a:lnSpc>
                <a:spcPct val="115000"/>
              </a:lnSpc>
              <a:spcBef>
                <a:spcPts val="1600"/>
              </a:spcBef>
              <a:spcAft>
                <a:spcPts val="0"/>
              </a:spcAft>
              <a:buSzPts val="1600"/>
              <a:buChar char="●"/>
              <a:defRPr/>
            </a:lvl4pPr>
            <a:lvl5pPr marL="2286000" lvl="4" indent="-330200" rtl="0">
              <a:lnSpc>
                <a:spcPct val="115000"/>
              </a:lnSpc>
              <a:spcBef>
                <a:spcPts val="1600"/>
              </a:spcBef>
              <a:spcAft>
                <a:spcPts val="0"/>
              </a:spcAft>
              <a:buSzPts val="1600"/>
              <a:buChar char="○"/>
              <a:defRPr/>
            </a:lvl5pPr>
            <a:lvl6pPr marL="2743200" lvl="5" indent="-330200" rtl="0">
              <a:lnSpc>
                <a:spcPct val="115000"/>
              </a:lnSpc>
              <a:spcBef>
                <a:spcPts val="1600"/>
              </a:spcBef>
              <a:spcAft>
                <a:spcPts val="0"/>
              </a:spcAft>
              <a:buSzPts val="1600"/>
              <a:buChar char="■"/>
              <a:defRPr/>
            </a:lvl6pPr>
            <a:lvl7pPr marL="3200400" lvl="6" indent="-330200" rtl="0">
              <a:lnSpc>
                <a:spcPct val="115000"/>
              </a:lnSpc>
              <a:spcBef>
                <a:spcPts val="1600"/>
              </a:spcBef>
              <a:spcAft>
                <a:spcPts val="0"/>
              </a:spcAft>
              <a:buSzPts val="1600"/>
              <a:buChar char="●"/>
              <a:defRPr/>
            </a:lvl7pPr>
            <a:lvl8pPr marL="3657600" lvl="7" indent="-330200" rtl="0">
              <a:lnSpc>
                <a:spcPct val="115000"/>
              </a:lnSpc>
              <a:spcBef>
                <a:spcPts val="1600"/>
              </a:spcBef>
              <a:spcAft>
                <a:spcPts val="0"/>
              </a:spcAft>
              <a:buSzPts val="1600"/>
              <a:buChar char="○"/>
              <a:defRPr/>
            </a:lvl8pPr>
            <a:lvl9pPr marL="4114800" lvl="8" indent="-330200" rtl="0">
              <a:lnSpc>
                <a:spcPct val="115000"/>
              </a:lnSpc>
              <a:spcBef>
                <a:spcPts val="1600"/>
              </a:spcBef>
              <a:spcAft>
                <a:spcPts val="1600"/>
              </a:spcAft>
              <a:buSzPts val="1600"/>
              <a:buChar char="■"/>
              <a:defRPr/>
            </a:lvl9pPr>
          </a:lstStyle>
          <a:p>
            <a:endParaRPr/>
          </a:p>
        </p:txBody>
      </p:sp>
      <p:cxnSp>
        <p:nvCxnSpPr>
          <p:cNvPr id="10281" name="Google Shape;10281;p50"/>
          <p:cNvCxnSpPr/>
          <p:nvPr/>
        </p:nvCxnSpPr>
        <p:spPr>
          <a:xfrm flipH="1">
            <a:off x="-1096375" y="630000"/>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10282" name="Google Shape;10282;p50"/>
          <p:cNvGrpSpPr/>
          <p:nvPr/>
        </p:nvGrpSpPr>
        <p:grpSpPr>
          <a:xfrm>
            <a:off x="8104474" y="-1047534"/>
            <a:ext cx="1934189" cy="1818370"/>
            <a:chOff x="1023775" y="238125"/>
            <a:chExt cx="5572425" cy="5238750"/>
          </a:xfrm>
        </p:grpSpPr>
        <p:sp>
          <p:nvSpPr>
            <p:cNvPr id="10283" name="Google Shape;10283;p5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5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5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5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5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5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5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5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5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5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5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5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5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5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5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5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5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5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5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5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5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5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5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5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5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5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5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5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5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5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5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5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5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5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5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5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5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5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5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5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5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5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5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5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5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5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5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5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5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5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5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5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5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5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5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5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5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5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5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5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5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5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5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5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5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5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5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5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5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5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5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5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5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5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5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5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5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5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5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5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5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5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5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5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5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5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5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5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5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5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5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5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5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5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5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5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5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5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5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5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5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5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5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5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5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5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5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5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5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5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5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5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5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5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5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5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5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5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5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5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5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5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5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5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5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5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5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5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5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5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5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5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5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5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5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5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5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5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5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5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5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5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5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5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5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5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5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50"/>
          <p:cNvGrpSpPr/>
          <p:nvPr/>
        </p:nvGrpSpPr>
        <p:grpSpPr>
          <a:xfrm>
            <a:off x="809224" y="4683891"/>
            <a:ext cx="1934189" cy="1818370"/>
            <a:chOff x="1023775" y="238125"/>
            <a:chExt cx="5572425" cy="5238750"/>
          </a:xfrm>
        </p:grpSpPr>
        <p:sp>
          <p:nvSpPr>
            <p:cNvPr id="10466" name="Google Shape;10466;p5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5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5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5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5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5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5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5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5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5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5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5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5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5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5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5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5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5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5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5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5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5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5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5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5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5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5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5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5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5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5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5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5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5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5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5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5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5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5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5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5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5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5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5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5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5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5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5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5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5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5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5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5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5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5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5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5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5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5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5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5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5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5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5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5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5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5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5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5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5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5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5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5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5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5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5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5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5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5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5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5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5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5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5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5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5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5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5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5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5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5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5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5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5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5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5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5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5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5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5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5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5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5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5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5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5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5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5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5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5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5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5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5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5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5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5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5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5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5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5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5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5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5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5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5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5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5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5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5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5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5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5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5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5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5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5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5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5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5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5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5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5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5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5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5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5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5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5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5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8" name="Google Shape;10648;p50"/>
          <p:cNvSpPr/>
          <p:nvPr/>
        </p:nvSpPr>
        <p:spPr>
          <a:xfrm>
            <a:off x="5450700" y="3019425"/>
            <a:ext cx="2903100" cy="290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hree columns 1">
  <p:cSld name="CUSTOM_6_2">
    <p:bg>
      <p:bgPr>
        <a:blipFill>
          <a:blip r:embed="rId2">
            <a:alphaModFix/>
          </a:blip>
          <a:stretch>
            <a:fillRect/>
          </a:stretch>
        </a:blipFill>
        <a:effectLst/>
      </p:bgPr>
    </p:bg>
    <p:spTree>
      <p:nvGrpSpPr>
        <p:cNvPr id="1" name="Shape 10649"/>
        <p:cNvGrpSpPr/>
        <p:nvPr/>
      </p:nvGrpSpPr>
      <p:grpSpPr>
        <a:xfrm>
          <a:off x="0" y="0"/>
          <a:ext cx="0" cy="0"/>
          <a:chOff x="0" y="0"/>
          <a:chExt cx="0" cy="0"/>
        </a:xfrm>
      </p:grpSpPr>
      <p:pic>
        <p:nvPicPr>
          <p:cNvPr id="10650" name="Google Shape;10650;p51"/>
          <p:cNvPicPr preferRelativeResize="0"/>
          <p:nvPr/>
        </p:nvPicPr>
        <p:blipFill>
          <a:blip r:embed="rId3">
            <a:alphaModFix/>
          </a:blip>
          <a:stretch>
            <a:fillRect/>
          </a:stretch>
        </p:blipFill>
        <p:spPr>
          <a:xfrm>
            <a:off x="0" y="0"/>
            <a:ext cx="9144000" cy="5143500"/>
          </a:xfrm>
          <a:prstGeom prst="rect">
            <a:avLst/>
          </a:prstGeom>
          <a:noFill/>
          <a:ln>
            <a:noFill/>
          </a:ln>
        </p:spPr>
      </p:pic>
      <p:pic>
        <p:nvPicPr>
          <p:cNvPr id="10651" name="Google Shape;10651;p51"/>
          <p:cNvPicPr preferRelativeResize="0"/>
          <p:nvPr/>
        </p:nvPicPr>
        <p:blipFill>
          <a:blip r:embed="rId4">
            <a:alphaModFix/>
          </a:blip>
          <a:stretch>
            <a:fillRect/>
          </a:stretch>
        </p:blipFill>
        <p:spPr>
          <a:xfrm rot="-1472644">
            <a:off x="-350231" y="-1986332"/>
            <a:ext cx="4302958" cy="3221075"/>
          </a:xfrm>
          <a:prstGeom prst="rect">
            <a:avLst/>
          </a:prstGeom>
          <a:noFill/>
          <a:ln>
            <a:noFill/>
          </a:ln>
        </p:spPr>
      </p:pic>
      <p:pic>
        <p:nvPicPr>
          <p:cNvPr id="10652" name="Google Shape;10652;p51"/>
          <p:cNvPicPr preferRelativeResize="0"/>
          <p:nvPr/>
        </p:nvPicPr>
        <p:blipFill rotWithShape="1">
          <a:blip r:embed="rId5">
            <a:alphaModFix/>
          </a:blip>
          <a:srcRect r="68188" b="26454"/>
          <a:stretch/>
        </p:blipFill>
        <p:spPr>
          <a:xfrm rot="7763320">
            <a:off x="6935375" y="4187651"/>
            <a:ext cx="2296203" cy="1576299"/>
          </a:xfrm>
          <a:prstGeom prst="rect">
            <a:avLst/>
          </a:prstGeom>
          <a:noFill/>
          <a:ln>
            <a:noFill/>
          </a:ln>
        </p:spPr>
      </p:pic>
      <p:sp>
        <p:nvSpPr>
          <p:cNvPr id="10653" name="Google Shape;10653;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0654" name="Google Shape;10654;p51"/>
          <p:cNvSpPr txBox="1">
            <a:spLocks noGrp="1"/>
          </p:cNvSpPr>
          <p:nvPr>
            <p:ph type="title" idx="2"/>
          </p:nvPr>
        </p:nvSpPr>
        <p:spPr>
          <a:xfrm>
            <a:off x="937700" y="2967574"/>
            <a:ext cx="2175300" cy="4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655" name="Google Shape;10655;p51"/>
          <p:cNvSpPr txBox="1">
            <a:spLocks noGrp="1"/>
          </p:cNvSpPr>
          <p:nvPr>
            <p:ph type="subTitle" idx="1"/>
          </p:nvPr>
        </p:nvSpPr>
        <p:spPr>
          <a:xfrm>
            <a:off x="937700" y="3344975"/>
            <a:ext cx="2175300" cy="72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10656" name="Google Shape;10656;p51"/>
          <p:cNvSpPr txBox="1">
            <a:spLocks noGrp="1"/>
          </p:cNvSpPr>
          <p:nvPr>
            <p:ph type="title" idx="3"/>
          </p:nvPr>
        </p:nvSpPr>
        <p:spPr>
          <a:xfrm>
            <a:off x="3484424" y="2967574"/>
            <a:ext cx="2175300" cy="4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657" name="Google Shape;10657;p51"/>
          <p:cNvSpPr txBox="1">
            <a:spLocks noGrp="1"/>
          </p:cNvSpPr>
          <p:nvPr>
            <p:ph type="subTitle" idx="4"/>
          </p:nvPr>
        </p:nvSpPr>
        <p:spPr>
          <a:xfrm>
            <a:off x="3484422" y="3344975"/>
            <a:ext cx="2175300" cy="72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10658" name="Google Shape;10658;p51"/>
          <p:cNvSpPr txBox="1">
            <a:spLocks noGrp="1"/>
          </p:cNvSpPr>
          <p:nvPr>
            <p:ph type="title" idx="5"/>
          </p:nvPr>
        </p:nvSpPr>
        <p:spPr>
          <a:xfrm>
            <a:off x="6031149" y="2967574"/>
            <a:ext cx="2175300" cy="4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659" name="Google Shape;10659;p51"/>
          <p:cNvSpPr txBox="1">
            <a:spLocks noGrp="1"/>
          </p:cNvSpPr>
          <p:nvPr>
            <p:ph type="subTitle" idx="6"/>
          </p:nvPr>
        </p:nvSpPr>
        <p:spPr>
          <a:xfrm>
            <a:off x="6031150" y="3344975"/>
            <a:ext cx="2175300" cy="72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grpSp>
        <p:nvGrpSpPr>
          <p:cNvPr id="10660" name="Google Shape;10660;p51"/>
          <p:cNvGrpSpPr/>
          <p:nvPr/>
        </p:nvGrpSpPr>
        <p:grpSpPr>
          <a:xfrm flipH="1">
            <a:off x="101587" y="4641466"/>
            <a:ext cx="1934189" cy="1818370"/>
            <a:chOff x="1023775" y="238125"/>
            <a:chExt cx="5572425" cy="5238750"/>
          </a:xfrm>
        </p:grpSpPr>
        <p:sp>
          <p:nvSpPr>
            <p:cNvPr id="10661" name="Google Shape;10661;p51"/>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51"/>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51"/>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51"/>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51"/>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51"/>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51"/>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51"/>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51"/>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51"/>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51"/>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51"/>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51"/>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51"/>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51"/>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51"/>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51"/>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51"/>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51"/>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51"/>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51"/>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51"/>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51"/>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51"/>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51"/>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51"/>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51"/>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51"/>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1"/>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51"/>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51"/>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51"/>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51"/>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51"/>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1"/>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1"/>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51"/>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51"/>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1"/>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51"/>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51"/>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51"/>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51"/>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51"/>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51"/>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51"/>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51"/>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51"/>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51"/>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51"/>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1"/>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51"/>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51"/>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1"/>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51"/>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51"/>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51"/>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51"/>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1"/>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51"/>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51"/>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51"/>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51"/>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51"/>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51"/>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51"/>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51"/>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1"/>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1"/>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1"/>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51"/>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51"/>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51"/>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51"/>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51"/>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51"/>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1"/>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51"/>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51"/>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51"/>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51"/>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51"/>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1"/>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51"/>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51"/>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51"/>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51"/>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51"/>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51"/>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51"/>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51"/>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51"/>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51"/>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51"/>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1"/>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51"/>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51"/>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1"/>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51"/>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51"/>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1"/>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51"/>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51"/>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51"/>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51"/>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51"/>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51"/>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51"/>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51"/>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51"/>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51"/>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51"/>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1"/>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51"/>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51"/>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51"/>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51"/>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51"/>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51"/>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51"/>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51"/>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51"/>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51"/>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51"/>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51"/>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51"/>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51"/>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1"/>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1"/>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51"/>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51"/>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51"/>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51"/>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51"/>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51"/>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51"/>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1"/>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1"/>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51"/>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51"/>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51"/>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51"/>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51"/>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51"/>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1"/>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1"/>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51"/>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51"/>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51"/>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51"/>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51"/>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1"/>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1"/>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1"/>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1"/>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1"/>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1"/>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1"/>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51"/>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51"/>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51"/>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51"/>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51"/>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51"/>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1"/>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1"/>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51"/>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51"/>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51"/>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51"/>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51"/>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51"/>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51"/>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51"/>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51"/>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51"/>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51"/>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51"/>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51"/>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51"/>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1"/>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51"/>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51"/>
          <p:cNvSpPr/>
          <p:nvPr/>
        </p:nvSpPr>
        <p:spPr>
          <a:xfrm rot="-5400000" flipH="1">
            <a:off x="7524025" y="21577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51"/>
          <p:cNvSpPr/>
          <p:nvPr/>
        </p:nvSpPr>
        <p:spPr>
          <a:xfrm rot="-5400000" flipH="1">
            <a:off x="-1437850"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5" name="Google Shape;10845;p51"/>
          <p:cNvGrpSpPr/>
          <p:nvPr/>
        </p:nvGrpSpPr>
        <p:grpSpPr>
          <a:xfrm flipH="1">
            <a:off x="7294887" y="-561359"/>
            <a:ext cx="1934189" cy="1818370"/>
            <a:chOff x="1023775" y="238125"/>
            <a:chExt cx="5572425" cy="5238750"/>
          </a:xfrm>
        </p:grpSpPr>
        <p:sp>
          <p:nvSpPr>
            <p:cNvPr id="10846" name="Google Shape;10846;p51"/>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1"/>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1"/>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1"/>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51"/>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51"/>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51"/>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51"/>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51"/>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51"/>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51"/>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51"/>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1"/>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1"/>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51"/>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51"/>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51"/>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51"/>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51"/>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1"/>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1"/>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51"/>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51"/>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1"/>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51"/>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51"/>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51"/>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51"/>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51"/>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1"/>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1"/>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1"/>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51"/>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51"/>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1"/>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51"/>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1"/>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1"/>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51"/>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51"/>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1"/>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1"/>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1"/>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1"/>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1"/>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1"/>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1"/>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51"/>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1"/>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51"/>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1"/>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1"/>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51"/>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51"/>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1"/>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1"/>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51"/>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51"/>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1"/>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1"/>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1"/>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1"/>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51"/>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51"/>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51"/>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1"/>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1"/>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51"/>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51"/>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51"/>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51"/>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51"/>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51"/>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51"/>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51"/>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1"/>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1"/>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1"/>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51"/>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51"/>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1"/>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51"/>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51"/>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51"/>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51"/>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51"/>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51"/>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51"/>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51"/>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1"/>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51"/>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51"/>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1"/>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51"/>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1"/>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1"/>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51"/>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51"/>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51"/>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1"/>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1"/>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1"/>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1"/>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1"/>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51"/>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51"/>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51"/>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1"/>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51"/>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1"/>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1"/>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51"/>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51"/>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1"/>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51"/>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51"/>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51"/>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51"/>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51"/>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51"/>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51"/>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51"/>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51"/>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51"/>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1"/>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51"/>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51"/>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51"/>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51"/>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51"/>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51"/>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51"/>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51"/>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51"/>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1"/>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51"/>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51"/>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51"/>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51"/>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51"/>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51"/>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51"/>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1"/>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51"/>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51"/>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51"/>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51"/>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51"/>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51"/>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51"/>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51"/>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51"/>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51"/>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51"/>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51"/>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51"/>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1"/>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51"/>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51"/>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1"/>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51"/>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51"/>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51"/>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51"/>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51"/>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51"/>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51"/>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51"/>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51"/>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51"/>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51"/>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51"/>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51"/>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51"/>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51"/>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51"/>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51"/>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51"/>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51"/>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51"/>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51"/>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51"/>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028" name="Google Shape;11028;p51"/>
          <p:cNvCxnSpPr/>
          <p:nvPr/>
        </p:nvCxnSpPr>
        <p:spPr>
          <a:xfrm flipH="1">
            <a:off x="-1185600" y="1740350"/>
            <a:ext cx="1905600" cy="1903500"/>
          </a:xfrm>
          <a:prstGeom prst="straightConnector1">
            <a:avLst/>
          </a:prstGeom>
          <a:noFill/>
          <a:ln w="9525" cap="flat" cmpd="sng">
            <a:solidFill>
              <a:schemeClr val="dk1"/>
            </a:solidFill>
            <a:prstDash val="solid"/>
            <a:round/>
            <a:headEnd type="none" w="med" len="med"/>
            <a:tailEnd type="none" w="med" len="med"/>
          </a:ln>
        </p:spPr>
      </p:cxnSp>
      <p:cxnSp>
        <p:nvCxnSpPr>
          <p:cNvPr id="11029" name="Google Shape;11029;p51"/>
          <p:cNvCxnSpPr/>
          <p:nvPr/>
        </p:nvCxnSpPr>
        <p:spPr>
          <a:xfrm flipH="1">
            <a:off x="8577875" y="112710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タイトルと本文_ロゴ白ver">
  <p:cSld name="TITLE_AND_BODY_2">
    <p:bg>
      <p:bgPr>
        <a:solidFill>
          <a:srgbClr val="1C4587"/>
        </a:solidFill>
        <a:effectLst/>
      </p:bgPr>
    </p:bg>
    <p:spTree>
      <p:nvGrpSpPr>
        <p:cNvPr id="1" name="Shape 30"/>
        <p:cNvGrpSpPr/>
        <p:nvPr/>
      </p:nvGrpSpPr>
      <p:grpSpPr>
        <a:xfrm>
          <a:off x="0" y="0"/>
          <a:ext cx="0" cy="0"/>
          <a:chOff x="0" y="0"/>
          <a:chExt cx="0" cy="0"/>
        </a:xfrm>
      </p:grpSpPr>
      <p:pic>
        <p:nvPicPr>
          <p:cNvPr id="31" name="Google Shape;31;p6"/>
          <p:cNvPicPr preferRelativeResize="0"/>
          <p:nvPr/>
        </p:nvPicPr>
        <p:blipFill rotWithShape="1">
          <a:blip r:embed="rId2">
            <a:alphaModFix/>
          </a:blip>
          <a:srcRect t="13191" b="13198"/>
          <a:stretch/>
        </p:blipFill>
        <p:spPr>
          <a:xfrm>
            <a:off x="3338891" y="4063911"/>
            <a:ext cx="2421255" cy="581100"/>
          </a:xfrm>
          <a:prstGeom prst="rect">
            <a:avLst/>
          </a:prstGeom>
          <a:noFill/>
          <a:ln>
            <a:noFill/>
          </a:ln>
        </p:spPr>
      </p:pic>
      <p:sp>
        <p:nvSpPr>
          <p:cNvPr id="32" name="Google Shape;32;p6"/>
          <p:cNvSpPr txBox="1">
            <a:spLocks noGrp="1"/>
          </p:cNvSpPr>
          <p:nvPr>
            <p:ph type="title"/>
          </p:nvPr>
        </p:nvSpPr>
        <p:spPr>
          <a:xfrm>
            <a:off x="311700" y="1177195"/>
            <a:ext cx="8520600" cy="27243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600"/>
              <a:buFont typeface="M PLUS Rounded 1c Medium"/>
              <a:buNone/>
              <a:defRPr sz="4600">
                <a:solidFill>
                  <a:schemeClr val="lt1"/>
                </a:solidFill>
                <a:latin typeface="M PLUS Rounded 1c Medium"/>
                <a:ea typeface="M PLUS Rounded 1c Medium"/>
                <a:cs typeface="M PLUS Rounded 1c Medium"/>
                <a:sym typeface="M PLUS Rounded 1c Medium"/>
              </a:defRPr>
            </a:lvl1pPr>
            <a:lvl2pPr lvl="1" algn="ctr" rtl="0">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2pPr>
            <a:lvl3pPr lvl="2" algn="ctr" rtl="0">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3pPr>
            <a:lvl4pPr lvl="3" algn="ctr" rtl="0">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4pPr>
            <a:lvl5pPr lvl="4" algn="ctr" rtl="0">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5pPr>
            <a:lvl6pPr lvl="5" algn="ctr" rtl="0">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6pPr>
            <a:lvl7pPr lvl="6" algn="ctr" rtl="0">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7pPr>
            <a:lvl8pPr lvl="7" algn="ctr" rtl="0">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8pPr>
            <a:lvl9pPr lvl="8" algn="ctr" rtl="0">
              <a:spcBef>
                <a:spcPts val="0"/>
              </a:spcBef>
              <a:spcAft>
                <a:spcPts val="0"/>
              </a:spcAft>
              <a:buClr>
                <a:schemeClr val="lt1"/>
              </a:buClr>
              <a:buSzPts val="2800"/>
              <a:buFont typeface="M PLUS Rounded 1c Medium"/>
              <a:buNone/>
              <a:defRPr>
                <a:solidFill>
                  <a:schemeClr val="lt1"/>
                </a:solidFill>
                <a:latin typeface="M PLUS Rounded 1c Medium"/>
                <a:ea typeface="M PLUS Rounded 1c Medium"/>
                <a:cs typeface="M PLUS Rounded 1c Medium"/>
                <a:sym typeface="M PLUS Rounded 1c Medium"/>
              </a:defRPr>
            </a:lvl9pPr>
          </a:lstStyle>
          <a:p>
            <a:endParaRPr/>
          </a:p>
        </p:txBody>
      </p:sp>
      <p:sp>
        <p:nvSpPr>
          <p:cNvPr id="33" name="Google Shape;33;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ja"/>
              <a:t>‹#›</a:t>
            </a:fld>
            <a:endParaRPr/>
          </a:p>
        </p:txBody>
      </p:sp>
      <p:sp>
        <p:nvSpPr>
          <p:cNvPr id="34" name="Google Shape;34;p6"/>
          <p:cNvSpPr txBox="1">
            <a:spLocks noGrp="1"/>
          </p:cNvSpPr>
          <p:nvPr>
            <p:ph type="title" idx="2"/>
          </p:nvPr>
        </p:nvSpPr>
        <p:spPr>
          <a:xfrm>
            <a:off x="311700" y="733425"/>
            <a:ext cx="8520600" cy="5811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1pPr>
            <a:lvl2pPr lvl="1"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2pPr>
            <a:lvl3pPr lvl="2"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3pPr>
            <a:lvl4pPr lvl="3"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4pPr>
            <a:lvl5pPr lvl="4"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5pPr>
            <a:lvl6pPr lvl="5"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6pPr>
            <a:lvl7pPr lvl="6"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7pPr>
            <a:lvl8pPr lvl="7"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8pPr>
            <a:lvl9pPr lvl="8" algn="ctr" rtl="0">
              <a:spcBef>
                <a:spcPts val="0"/>
              </a:spcBef>
              <a:spcAft>
                <a:spcPts val="0"/>
              </a:spcAft>
              <a:buClr>
                <a:schemeClr val="lt1"/>
              </a:buClr>
              <a:buSzPts val="1500"/>
              <a:buFont typeface="M PLUS Rounded 1c Medium"/>
              <a:buNone/>
              <a:defRPr sz="1500">
                <a:solidFill>
                  <a:schemeClr val="lt1"/>
                </a:solidFill>
                <a:latin typeface="M PLUS Rounded 1c Medium"/>
                <a:ea typeface="M PLUS Rounded 1c Medium"/>
                <a:cs typeface="M PLUS Rounded 1c Medium"/>
                <a:sym typeface="M PLUS Rounded 1c Medium"/>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5">
  <p:cSld name="CUSTOM_13_1">
    <p:bg>
      <p:bgPr>
        <a:blipFill>
          <a:blip r:embed="rId2">
            <a:alphaModFix/>
          </a:blip>
          <a:stretch>
            <a:fillRect/>
          </a:stretch>
        </a:blipFill>
        <a:effectLst/>
      </p:bgPr>
    </p:bg>
    <p:spTree>
      <p:nvGrpSpPr>
        <p:cNvPr id="1" name="Shape 11030"/>
        <p:cNvGrpSpPr/>
        <p:nvPr/>
      </p:nvGrpSpPr>
      <p:grpSpPr>
        <a:xfrm>
          <a:off x="0" y="0"/>
          <a:ext cx="0" cy="0"/>
          <a:chOff x="0" y="0"/>
          <a:chExt cx="0" cy="0"/>
        </a:xfrm>
      </p:grpSpPr>
      <p:pic>
        <p:nvPicPr>
          <p:cNvPr id="11031" name="Google Shape;11031;p52"/>
          <p:cNvPicPr preferRelativeResize="0"/>
          <p:nvPr/>
        </p:nvPicPr>
        <p:blipFill>
          <a:blip r:embed="rId3">
            <a:alphaModFix/>
          </a:blip>
          <a:stretch>
            <a:fillRect/>
          </a:stretch>
        </p:blipFill>
        <p:spPr>
          <a:xfrm>
            <a:off x="-11" y="0"/>
            <a:ext cx="9144000" cy="5143465"/>
          </a:xfrm>
          <a:prstGeom prst="rect">
            <a:avLst/>
          </a:prstGeom>
          <a:noFill/>
          <a:ln>
            <a:noFill/>
          </a:ln>
        </p:spPr>
      </p:pic>
      <p:sp>
        <p:nvSpPr>
          <p:cNvPr id="11032" name="Google Shape;11032;p52"/>
          <p:cNvSpPr txBox="1">
            <a:spLocks noGrp="1"/>
          </p:cNvSpPr>
          <p:nvPr>
            <p:ph type="title"/>
          </p:nvPr>
        </p:nvSpPr>
        <p:spPr>
          <a:xfrm>
            <a:off x="720000" y="1510973"/>
            <a:ext cx="2903700" cy="1076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1033" name="Google Shape;11033;p52"/>
          <p:cNvSpPr txBox="1">
            <a:spLocks noGrp="1"/>
          </p:cNvSpPr>
          <p:nvPr>
            <p:ph type="subTitle" idx="1"/>
          </p:nvPr>
        </p:nvSpPr>
        <p:spPr>
          <a:xfrm>
            <a:off x="720000" y="2691425"/>
            <a:ext cx="3572400" cy="91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grpSp>
        <p:nvGrpSpPr>
          <p:cNvPr id="11034" name="Google Shape;11034;p52"/>
          <p:cNvGrpSpPr/>
          <p:nvPr/>
        </p:nvGrpSpPr>
        <p:grpSpPr>
          <a:xfrm>
            <a:off x="8522574" y="3525641"/>
            <a:ext cx="1934189" cy="1818370"/>
            <a:chOff x="1023775" y="238125"/>
            <a:chExt cx="5572425" cy="5238750"/>
          </a:xfrm>
        </p:grpSpPr>
        <p:sp>
          <p:nvSpPr>
            <p:cNvPr id="11035" name="Google Shape;11035;p52"/>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52"/>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52"/>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52"/>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52"/>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52"/>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52"/>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52"/>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52"/>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52"/>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52"/>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52"/>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52"/>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52"/>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52"/>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52"/>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52"/>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52"/>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52"/>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52"/>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52"/>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52"/>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52"/>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52"/>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52"/>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52"/>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52"/>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52"/>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52"/>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52"/>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52"/>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52"/>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52"/>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52"/>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52"/>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52"/>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52"/>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52"/>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52"/>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52"/>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52"/>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52"/>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52"/>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52"/>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52"/>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52"/>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52"/>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52"/>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52"/>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52"/>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52"/>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52"/>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52"/>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52"/>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52"/>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52"/>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52"/>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52"/>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52"/>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52"/>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52"/>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52"/>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52"/>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52"/>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52"/>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52"/>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52"/>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52"/>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52"/>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52"/>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52"/>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52"/>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52"/>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52"/>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52"/>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52"/>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52"/>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52"/>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52"/>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52"/>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52"/>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52"/>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52"/>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52"/>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52"/>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52"/>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52"/>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52"/>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52"/>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52"/>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52"/>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52"/>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52"/>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52"/>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52"/>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52"/>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52"/>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52"/>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52"/>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52"/>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52"/>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52"/>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52"/>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52"/>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52"/>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52"/>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52"/>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52"/>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2"/>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52"/>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52"/>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52"/>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52"/>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52"/>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52"/>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52"/>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52"/>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52"/>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52"/>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52"/>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52"/>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52"/>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52"/>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52"/>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52"/>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52"/>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52"/>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52"/>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52"/>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52"/>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52"/>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52"/>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52"/>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2"/>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52"/>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52"/>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52"/>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52"/>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52"/>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52"/>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52"/>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52"/>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52"/>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52"/>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52"/>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52"/>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52"/>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52"/>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52"/>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52"/>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52"/>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52"/>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52"/>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52"/>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52"/>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52"/>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52"/>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52"/>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52"/>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52"/>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52"/>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52"/>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52"/>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52"/>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52"/>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52"/>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52"/>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2"/>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2"/>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52"/>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52"/>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2"/>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2"/>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2"/>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2"/>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2"/>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2"/>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52"/>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52"/>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2"/>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2"/>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2"/>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7" name="Google Shape;11217;p52"/>
          <p:cNvSpPr/>
          <p:nvPr/>
        </p:nvSpPr>
        <p:spPr>
          <a:xfrm rot="5400000">
            <a:off x="9581425"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8" name="Google Shape;11218;p52"/>
          <p:cNvGrpSpPr/>
          <p:nvPr/>
        </p:nvGrpSpPr>
        <p:grpSpPr>
          <a:xfrm>
            <a:off x="801399" y="-541684"/>
            <a:ext cx="1934189" cy="1818370"/>
            <a:chOff x="1023775" y="238125"/>
            <a:chExt cx="5572425" cy="5238750"/>
          </a:xfrm>
        </p:grpSpPr>
        <p:sp>
          <p:nvSpPr>
            <p:cNvPr id="11219" name="Google Shape;11219;p52"/>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2"/>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52"/>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52"/>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52"/>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2"/>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2"/>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2"/>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52"/>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52"/>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52"/>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2"/>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2"/>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52"/>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52"/>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52"/>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52"/>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52"/>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52"/>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2"/>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2"/>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2"/>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2"/>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52"/>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2"/>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52"/>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52"/>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2"/>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52"/>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52"/>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52"/>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52"/>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52"/>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2"/>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2"/>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52"/>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2"/>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2"/>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2"/>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2"/>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2"/>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2"/>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2"/>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52"/>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52"/>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52"/>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52"/>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52"/>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52"/>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52"/>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2"/>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52"/>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52"/>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52"/>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52"/>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2"/>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52"/>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52"/>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52"/>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2"/>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52"/>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52"/>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2"/>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2"/>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2"/>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2"/>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2"/>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52"/>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2"/>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52"/>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52"/>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52"/>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52"/>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52"/>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52"/>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2"/>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2"/>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2"/>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52"/>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52"/>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52"/>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52"/>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52"/>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52"/>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52"/>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52"/>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52"/>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52"/>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52"/>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52"/>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52"/>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52"/>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52"/>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52"/>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52"/>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52"/>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52"/>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52"/>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52"/>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52"/>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52"/>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52"/>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52"/>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52"/>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52"/>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52"/>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52"/>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52"/>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52"/>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52"/>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52"/>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52"/>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52"/>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52"/>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52"/>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52"/>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52"/>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52"/>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52"/>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52"/>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52"/>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52"/>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52"/>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52"/>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52"/>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52"/>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52"/>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52"/>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52"/>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52"/>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52"/>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52"/>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52"/>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52"/>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52"/>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52"/>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52"/>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52"/>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52"/>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52"/>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52"/>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52"/>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52"/>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52"/>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52"/>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52"/>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52"/>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52"/>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52"/>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52"/>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52"/>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52"/>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52"/>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52"/>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52"/>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52"/>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52"/>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52"/>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52"/>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52"/>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52"/>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52"/>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52"/>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52"/>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52"/>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52"/>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52"/>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52"/>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52"/>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52"/>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52"/>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52"/>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52"/>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52"/>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52"/>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52"/>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52"/>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52"/>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52"/>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52"/>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52"/>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52"/>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1" name="Google Shape;11401;p52"/>
          <p:cNvSpPr/>
          <p:nvPr/>
        </p:nvSpPr>
        <p:spPr>
          <a:xfrm rot="5400000">
            <a:off x="619550" y="21577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402" name="Google Shape;11402;p52"/>
          <p:cNvPicPr preferRelativeResize="0"/>
          <p:nvPr/>
        </p:nvPicPr>
        <p:blipFill>
          <a:blip r:embed="rId4">
            <a:alphaModFix/>
          </a:blip>
          <a:stretch>
            <a:fillRect/>
          </a:stretch>
        </p:blipFill>
        <p:spPr>
          <a:xfrm rot="-1691147">
            <a:off x="3866686" y="236023"/>
            <a:ext cx="2663476" cy="1993775"/>
          </a:xfrm>
          <a:prstGeom prst="rect">
            <a:avLst/>
          </a:prstGeom>
          <a:noFill/>
          <a:ln>
            <a:noFill/>
          </a:ln>
        </p:spPr>
      </p:pic>
      <p:cxnSp>
        <p:nvCxnSpPr>
          <p:cNvPr id="11403" name="Google Shape;11403;p52"/>
          <p:cNvCxnSpPr/>
          <p:nvPr/>
        </p:nvCxnSpPr>
        <p:spPr>
          <a:xfrm flipH="1">
            <a:off x="4387150" y="-770975"/>
            <a:ext cx="1905600" cy="1903500"/>
          </a:xfrm>
          <a:prstGeom prst="straightConnector1">
            <a:avLst/>
          </a:prstGeom>
          <a:noFill/>
          <a:ln w="9525" cap="flat" cmpd="sng">
            <a:solidFill>
              <a:schemeClr val="dk1"/>
            </a:solidFill>
            <a:prstDash val="solid"/>
            <a:round/>
            <a:headEnd type="none" w="med" len="med"/>
            <a:tailEnd type="none" w="med" len="med"/>
          </a:ln>
        </p:spPr>
      </p:cxnSp>
      <p:cxnSp>
        <p:nvCxnSpPr>
          <p:cNvPr id="11404" name="Google Shape;11404;p52"/>
          <p:cNvCxnSpPr/>
          <p:nvPr/>
        </p:nvCxnSpPr>
        <p:spPr>
          <a:xfrm flipH="1">
            <a:off x="-1539550" y="1910725"/>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6">
  <p:cSld name="CUSTOM_2">
    <p:bg>
      <p:bgPr>
        <a:blipFill>
          <a:blip r:embed="rId2">
            <a:alphaModFix/>
          </a:blip>
          <a:stretch>
            <a:fillRect/>
          </a:stretch>
        </a:blipFill>
        <a:effectLst/>
      </p:bgPr>
    </p:bg>
    <p:spTree>
      <p:nvGrpSpPr>
        <p:cNvPr id="1" name="Shape 11405"/>
        <p:cNvGrpSpPr/>
        <p:nvPr/>
      </p:nvGrpSpPr>
      <p:grpSpPr>
        <a:xfrm>
          <a:off x="0" y="0"/>
          <a:ext cx="0" cy="0"/>
          <a:chOff x="0" y="0"/>
          <a:chExt cx="0" cy="0"/>
        </a:xfrm>
      </p:grpSpPr>
      <p:pic>
        <p:nvPicPr>
          <p:cNvPr id="11406" name="Google Shape;11406;p53"/>
          <p:cNvPicPr preferRelativeResize="0"/>
          <p:nvPr/>
        </p:nvPicPr>
        <p:blipFill>
          <a:blip r:embed="rId3">
            <a:alphaModFix/>
          </a:blip>
          <a:stretch>
            <a:fillRect/>
          </a:stretch>
        </p:blipFill>
        <p:spPr>
          <a:xfrm>
            <a:off x="0" y="0"/>
            <a:ext cx="9144000" cy="5143505"/>
          </a:xfrm>
          <a:prstGeom prst="rect">
            <a:avLst/>
          </a:prstGeom>
          <a:noFill/>
          <a:ln>
            <a:noFill/>
          </a:ln>
        </p:spPr>
      </p:pic>
      <p:sp>
        <p:nvSpPr>
          <p:cNvPr id="11407" name="Google Shape;11407;p53"/>
          <p:cNvSpPr txBox="1">
            <a:spLocks noGrp="1"/>
          </p:cNvSpPr>
          <p:nvPr>
            <p:ph type="title"/>
          </p:nvPr>
        </p:nvSpPr>
        <p:spPr>
          <a:xfrm>
            <a:off x="4391775" y="1872008"/>
            <a:ext cx="37920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1408" name="Google Shape;11408;p53"/>
          <p:cNvSpPr txBox="1">
            <a:spLocks noGrp="1"/>
          </p:cNvSpPr>
          <p:nvPr>
            <p:ph type="subTitle" idx="1"/>
          </p:nvPr>
        </p:nvSpPr>
        <p:spPr>
          <a:xfrm>
            <a:off x="4640250" y="2455650"/>
            <a:ext cx="3543600" cy="102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grpSp>
        <p:nvGrpSpPr>
          <p:cNvPr id="11409" name="Google Shape;11409;p53"/>
          <p:cNvGrpSpPr/>
          <p:nvPr/>
        </p:nvGrpSpPr>
        <p:grpSpPr>
          <a:xfrm>
            <a:off x="-1144851" y="3477541"/>
            <a:ext cx="1934189" cy="1818370"/>
            <a:chOff x="1023775" y="238125"/>
            <a:chExt cx="5572425" cy="5238750"/>
          </a:xfrm>
        </p:grpSpPr>
        <p:sp>
          <p:nvSpPr>
            <p:cNvPr id="11410" name="Google Shape;11410;p53"/>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53"/>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53"/>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53"/>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53"/>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53"/>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53"/>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53"/>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53"/>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53"/>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53"/>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53"/>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53"/>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53"/>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53"/>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53"/>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53"/>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53"/>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53"/>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53"/>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53"/>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53"/>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53"/>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53"/>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53"/>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53"/>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53"/>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53"/>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53"/>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53"/>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53"/>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53"/>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53"/>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53"/>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53"/>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53"/>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53"/>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53"/>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53"/>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53"/>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53"/>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53"/>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53"/>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53"/>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53"/>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53"/>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53"/>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53"/>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53"/>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53"/>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53"/>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53"/>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53"/>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53"/>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53"/>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53"/>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53"/>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53"/>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53"/>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53"/>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53"/>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53"/>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53"/>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53"/>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53"/>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53"/>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53"/>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53"/>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53"/>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53"/>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53"/>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53"/>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53"/>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53"/>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53"/>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53"/>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53"/>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53"/>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53"/>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53"/>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53"/>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53"/>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53"/>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53"/>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53"/>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53"/>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53"/>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53"/>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53"/>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53"/>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53"/>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53"/>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53"/>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53"/>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53"/>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53"/>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53"/>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53"/>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53"/>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53"/>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53"/>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53"/>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53"/>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53"/>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53"/>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53"/>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53"/>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53"/>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53"/>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53"/>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53"/>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53"/>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53"/>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53"/>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53"/>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53"/>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53"/>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53"/>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53"/>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53"/>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53"/>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53"/>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53"/>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53"/>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53"/>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53"/>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53"/>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53"/>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53"/>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53"/>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53"/>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53"/>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53"/>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53"/>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53"/>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53"/>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53"/>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53"/>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53"/>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53"/>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53"/>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53"/>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53"/>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53"/>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53"/>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53"/>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53"/>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53"/>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53"/>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53"/>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53"/>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53"/>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53"/>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53"/>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53"/>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53"/>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53"/>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53"/>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53"/>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53"/>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53"/>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53"/>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53"/>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53"/>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53"/>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53"/>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53"/>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53"/>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53"/>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53"/>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53"/>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53"/>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53"/>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53"/>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53"/>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53"/>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53"/>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53"/>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53"/>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53"/>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53"/>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53"/>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2" name="Google Shape;11592;p53"/>
          <p:cNvSpPr/>
          <p:nvPr/>
        </p:nvSpPr>
        <p:spPr>
          <a:xfrm rot="5400000">
            <a:off x="5163125" y="216762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53"/>
          <p:cNvSpPr/>
          <p:nvPr/>
        </p:nvSpPr>
        <p:spPr>
          <a:xfrm rot="5400000">
            <a:off x="-2703300"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4" name="Google Shape;11594;p53"/>
          <p:cNvGrpSpPr/>
          <p:nvPr/>
        </p:nvGrpSpPr>
        <p:grpSpPr>
          <a:xfrm>
            <a:off x="6171124" y="-423659"/>
            <a:ext cx="1934189" cy="1818370"/>
            <a:chOff x="1023775" y="238125"/>
            <a:chExt cx="5572425" cy="5238750"/>
          </a:xfrm>
        </p:grpSpPr>
        <p:sp>
          <p:nvSpPr>
            <p:cNvPr id="11595" name="Google Shape;11595;p53"/>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53"/>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53"/>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53"/>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53"/>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53"/>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53"/>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53"/>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53"/>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53"/>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53"/>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53"/>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53"/>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53"/>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53"/>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53"/>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53"/>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53"/>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53"/>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53"/>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53"/>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53"/>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53"/>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53"/>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53"/>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53"/>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53"/>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53"/>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53"/>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53"/>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53"/>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53"/>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53"/>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53"/>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53"/>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53"/>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53"/>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53"/>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53"/>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53"/>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53"/>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53"/>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53"/>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53"/>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53"/>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53"/>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53"/>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53"/>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53"/>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53"/>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53"/>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53"/>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53"/>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53"/>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53"/>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53"/>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53"/>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53"/>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53"/>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53"/>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53"/>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53"/>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53"/>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53"/>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53"/>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53"/>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53"/>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53"/>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53"/>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53"/>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53"/>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53"/>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53"/>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53"/>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53"/>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53"/>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53"/>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53"/>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53"/>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53"/>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53"/>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53"/>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53"/>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53"/>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53"/>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53"/>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53"/>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53"/>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53"/>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53"/>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53"/>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53"/>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53"/>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53"/>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53"/>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53"/>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53"/>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53"/>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53"/>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53"/>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53"/>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53"/>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53"/>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53"/>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53"/>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53"/>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53"/>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53"/>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53"/>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53"/>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53"/>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53"/>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53"/>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53"/>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53"/>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53"/>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53"/>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53"/>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53"/>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53"/>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53"/>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3"/>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3"/>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3"/>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3"/>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3"/>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3"/>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3"/>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3"/>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3"/>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3"/>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3"/>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3"/>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3"/>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3"/>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3"/>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3"/>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3"/>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3"/>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3"/>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3"/>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3"/>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3"/>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3"/>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3"/>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3"/>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3"/>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3"/>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3"/>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3"/>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3"/>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3"/>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3"/>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3"/>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3"/>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3"/>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3"/>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3"/>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3"/>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3"/>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3"/>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3"/>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3"/>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3"/>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3"/>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3"/>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3"/>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3"/>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3"/>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3"/>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3"/>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3"/>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3"/>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3"/>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3"/>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3"/>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3"/>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3"/>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3"/>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3"/>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3"/>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3"/>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777" name="Google Shape;11777;p53"/>
          <p:cNvPicPr preferRelativeResize="0"/>
          <p:nvPr/>
        </p:nvPicPr>
        <p:blipFill>
          <a:blip r:embed="rId4">
            <a:alphaModFix/>
          </a:blip>
          <a:stretch>
            <a:fillRect/>
          </a:stretch>
        </p:blipFill>
        <p:spPr>
          <a:xfrm rot="4321443">
            <a:off x="2121098" y="110926"/>
            <a:ext cx="3582951" cy="2682074"/>
          </a:xfrm>
          <a:prstGeom prst="rect">
            <a:avLst/>
          </a:prstGeom>
          <a:noFill/>
          <a:ln>
            <a:noFill/>
          </a:ln>
        </p:spPr>
      </p:pic>
      <p:cxnSp>
        <p:nvCxnSpPr>
          <p:cNvPr id="11778" name="Google Shape;11778;p53"/>
          <p:cNvCxnSpPr/>
          <p:nvPr/>
        </p:nvCxnSpPr>
        <p:spPr>
          <a:xfrm flipH="1">
            <a:off x="817175" y="-554600"/>
            <a:ext cx="1905600" cy="1903500"/>
          </a:xfrm>
          <a:prstGeom prst="straightConnector1">
            <a:avLst/>
          </a:prstGeom>
          <a:noFill/>
          <a:ln w="9525" cap="flat" cmpd="sng">
            <a:solidFill>
              <a:schemeClr val="dk1"/>
            </a:solidFill>
            <a:prstDash val="solid"/>
            <a:round/>
            <a:headEnd type="none" w="med" len="med"/>
            <a:tailEnd type="none" w="med" len="med"/>
          </a:ln>
        </p:spPr>
      </p:cxnSp>
      <p:cxnSp>
        <p:nvCxnSpPr>
          <p:cNvPr id="11779" name="Google Shape;11779;p53"/>
          <p:cNvCxnSpPr/>
          <p:nvPr/>
        </p:nvCxnSpPr>
        <p:spPr>
          <a:xfrm flipH="1">
            <a:off x="8045525" y="237295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ext 7">
  <p:cSld name="CUSTOM_4">
    <p:bg>
      <p:bgPr>
        <a:blipFill>
          <a:blip r:embed="rId2">
            <a:alphaModFix/>
          </a:blip>
          <a:stretch>
            <a:fillRect/>
          </a:stretch>
        </a:blipFill>
        <a:effectLst/>
      </p:bgPr>
    </p:bg>
    <p:spTree>
      <p:nvGrpSpPr>
        <p:cNvPr id="1" name="Shape 11780"/>
        <p:cNvGrpSpPr/>
        <p:nvPr/>
      </p:nvGrpSpPr>
      <p:grpSpPr>
        <a:xfrm>
          <a:off x="0" y="0"/>
          <a:ext cx="0" cy="0"/>
          <a:chOff x="0" y="0"/>
          <a:chExt cx="0" cy="0"/>
        </a:xfrm>
      </p:grpSpPr>
      <p:pic>
        <p:nvPicPr>
          <p:cNvPr id="11781" name="Google Shape;11781;p54"/>
          <p:cNvPicPr preferRelativeResize="0"/>
          <p:nvPr/>
        </p:nvPicPr>
        <p:blipFill>
          <a:blip r:embed="rId3">
            <a:alphaModFix/>
          </a:blip>
          <a:stretch>
            <a:fillRect/>
          </a:stretch>
        </p:blipFill>
        <p:spPr>
          <a:xfrm>
            <a:off x="0" y="0"/>
            <a:ext cx="9144000" cy="5143500"/>
          </a:xfrm>
          <a:prstGeom prst="rect">
            <a:avLst/>
          </a:prstGeom>
          <a:noFill/>
          <a:ln>
            <a:noFill/>
          </a:ln>
        </p:spPr>
      </p:pic>
      <p:sp>
        <p:nvSpPr>
          <p:cNvPr id="11782" name="Google Shape;11782;p54"/>
          <p:cNvSpPr txBox="1">
            <a:spLocks noGrp="1"/>
          </p:cNvSpPr>
          <p:nvPr>
            <p:ph type="title"/>
          </p:nvPr>
        </p:nvSpPr>
        <p:spPr>
          <a:xfrm>
            <a:off x="872400" y="1874458"/>
            <a:ext cx="352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1783" name="Google Shape;11783;p54"/>
          <p:cNvSpPr txBox="1">
            <a:spLocks noGrp="1"/>
          </p:cNvSpPr>
          <p:nvPr>
            <p:ph type="subTitle" idx="1"/>
          </p:nvPr>
        </p:nvSpPr>
        <p:spPr>
          <a:xfrm>
            <a:off x="872400" y="2474253"/>
            <a:ext cx="3527100" cy="99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grpSp>
        <p:nvGrpSpPr>
          <p:cNvPr id="11784" name="Google Shape;11784;p54"/>
          <p:cNvGrpSpPr/>
          <p:nvPr/>
        </p:nvGrpSpPr>
        <p:grpSpPr>
          <a:xfrm>
            <a:off x="8522574" y="3525641"/>
            <a:ext cx="1934189" cy="1818370"/>
            <a:chOff x="1023775" y="238125"/>
            <a:chExt cx="5572425" cy="5238750"/>
          </a:xfrm>
        </p:grpSpPr>
        <p:sp>
          <p:nvSpPr>
            <p:cNvPr id="11785" name="Google Shape;11785;p54"/>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4"/>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4"/>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4"/>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4"/>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4"/>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4"/>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4"/>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4"/>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4"/>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4"/>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4"/>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4"/>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4"/>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4"/>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4"/>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4"/>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4"/>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4"/>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4"/>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4"/>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4"/>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4"/>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4"/>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4"/>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4"/>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4"/>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4"/>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4"/>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4"/>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4"/>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4"/>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4"/>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4"/>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4"/>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4"/>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4"/>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4"/>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4"/>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4"/>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4"/>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4"/>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4"/>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4"/>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4"/>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4"/>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4"/>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4"/>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4"/>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4"/>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4"/>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4"/>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4"/>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4"/>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4"/>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4"/>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4"/>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4"/>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4"/>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4"/>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4"/>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4"/>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4"/>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4"/>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4"/>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4"/>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4"/>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4"/>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4"/>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4"/>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4"/>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4"/>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4"/>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4"/>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4"/>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4"/>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4"/>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4"/>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4"/>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4"/>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4"/>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4"/>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4"/>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4"/>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4"/>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4"/>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4"/>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4"/>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4"/>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4"/>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4"/>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4"/>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4"/>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4"/>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4"/>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4"/>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4"/>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4"/>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4"/>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4"/>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4"/>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4"/>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4"/>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4"/>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4"/>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4"/>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4"/>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4"/>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4"/>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4"/>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4"/>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4"/>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4"/>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4"/>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4"/>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4"/>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4"/>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4"/>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4"/>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4"/>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4"/>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4"/>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4"/>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4"/>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4"/>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4"/>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4"/>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4"/>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4"/>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4"/>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4"/>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4"/>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4"/>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4"/>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4"/>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4"/>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4"/>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4"/>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4"/>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4"/>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4"/>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4"/>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4"/>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4"/>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4"/>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4"/>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4"/>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4"/>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4"/>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4"/>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4"/>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4"/>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4"/>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4"/>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4"/>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4"/>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4"/>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4"/>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4"/>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4"/>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4"/>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4"/>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4"/>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4"/>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4"/>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4"/>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4"/>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4"/>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4"/>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4"/>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4"/>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4"/>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4"/>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4"/>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4"/>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4"/>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4"/>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4"/>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4"/>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4"/>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4"/>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4"/>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7" name="Google Shape;11967;p54"/>
          <p:cNvSpPr/>
          <p:nvPr/>
        </p:nvSpPr>
        <p:spPr>
          <a:xfrm rot="5400000">
            <a:off x="-629450" y="21577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8" name="Google Shape;11968;p54"/>
          <p:cNvGrpSpPr/>
          <p:nvPr/>
        </p:nvGrpSpPr>
        <p:grpSpPr>
          <a:xfrm>
            <a:off x="-1490051" y="2123491"/>
            <a:ext cx="1934189" cy="1818370"/>
            <a:chOff x="1023775" y="238125"/>
            <a:chExt cx="5572425" cy="5238750"/>
          </a:xfrm>
        </p:grpSpPr>
        <p:sp>
          <p:nvSpPr>
            <p:cNvPr id="11969" name="Google Shape;11969;p54"/>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4"/>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4"/>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4"/>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4"/>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4"/>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4"/>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4"/>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4"/>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4"/>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4"/>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4"/>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4"/>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4"/>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4"/>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4"/>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4"/>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4"/>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4"/>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4"/>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4"/>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4"/>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4"/>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4"/>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4"/>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4"/>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4"/>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4"/>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4"/>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4"/>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4"/>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4"/>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4"/>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54"/>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4"/>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4"/>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4"/>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4"/>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4"/>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4"/>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4"/>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4"/>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4"/>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4"/>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4"/>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4"/>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4"/>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4"/>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54"/>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54"/>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54"/>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54"/>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54"/>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54"/>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54"/>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54"/>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54"/>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54"/>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54"/>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54"/>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54"/>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54"/>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54"/>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54"/>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54"/>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54"/>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54"/>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54"/>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54"/>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54"/>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54"/>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54"/>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54"/>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54"/>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54"/>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54"/>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54"/>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54"/>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54"/>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54"/>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54"/>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54"/>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54"/>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54"/>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54"/>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54"/>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54"/>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54"/>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54"/>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54"/>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54"/>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54"/>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54"/>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54"/>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54"/>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54"/>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54"/>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54"/>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54"/>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54"/>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54"/>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54"/>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54"/>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54"/>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54"/>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54"/>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54"/>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54"/>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54"/>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54"/>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54"/>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54"/>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54"/>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54"/>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54"/>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54"/>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54"/>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54"/>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54"/>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54"/>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54"/>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54"/>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54"/>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54"/>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54"/>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54"/>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54"/>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54"/>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54"/>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54"/>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54"/>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54"/>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54"/>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54"/>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54"/>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54"/>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54"/>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54"/>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54"/>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54"/>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54"/>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54"/>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54"/>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54"/>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54"/>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54"/>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54"/>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54"/>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54"/>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54"/>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54"/>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54"/>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54"/>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54"/>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54"/>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54"/>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54"/>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54"/>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54"/>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54"/>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54"/>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54"/>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54"/>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54"/>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54"/>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54"/>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54"/>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54"/>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54"/>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54"/>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54"/>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54"/>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54"/>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54"/>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54"/>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54"/>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54"/>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54"/>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54"/>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54"/>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54"/>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54"/>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54"/>
          <p:cNvGrpSpPr/>
          <p:nvPr/>
        </p:nvGrpSpPr>
        <p:grpSpPr>
          <a:xfrm>
            <a:off x="872399" y="-1232859"/>
            <a:ext cx="1934189" cy="1818370"/>
            <a:chOff x="1023775" y="238125"/>
            <a:chExt cx="5572425" cy="5238750"/>
          </a:xfrm>
        </p:grpSpPr>
        <p:sp>
          <p:nvSpPr>
            <p:cNvPr id="12152" name="Google Shape;12152;p54"/>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54"/>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54"/>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54"/>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54"/>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54"/>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54"/>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54"/>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54"/>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54"/>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54"/>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54"/>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54"/>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54"/>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54"/>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54"/>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54"/>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54"/>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54"/>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54"/>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54"/>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54"/>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54"/>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54"/>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54"/>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54"/>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54"/>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54"/>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54"/>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54"/>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54"/>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54"/>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54"/>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54"/>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54"/>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54"/>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54"/>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54"/>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54"/>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54"/>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54"/>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54"/>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54"/>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54"/>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54"/>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54"/>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54"/>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54"/>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54"/>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54"/>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54"/>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54"/>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54"/>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54"/>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54"/>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54"/>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54"/>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54"/>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54"/>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54"/>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54"/>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54"/>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54"/>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54"/>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54"/>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54"/>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54"/>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54"/>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54"/>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54"/>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54"/>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54"/>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54"/>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54"/>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54"/>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54"/>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54"/>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54"/>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54"/>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54"/>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54"/>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54"/>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54"/>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54"/>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54"/>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54"/>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54"/>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54"/>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54"/>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54"/>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54"/>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54"/>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54"/>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54"/>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54"/>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54"/>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54"/>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54"/>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54"/>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54"/>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54"/>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54"/>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54"/>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54"/>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54"/>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54"/>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54"/>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54"/>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54"/>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54"/>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54"/>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54"/>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54"/>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54"/>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54"/>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54"/>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54"/>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54"/>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54"/>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54"/>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54"/>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54"/>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54"/>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54"/>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54"/>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54"/>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54"/>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54"/>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54"/>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54"/>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54"/>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54"/>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54"/>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54"/>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54"/>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54"/>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54"/>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54"/>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54"/>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54"/>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54"/>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54"/>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54"/>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54"/>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54"/>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54"/>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54"/>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54"/>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54"/>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54"/>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54"/>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54"/>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54"/>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54"/>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54"/>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54"/>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54"/>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54"/>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54"/>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54"/>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54"/>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54"/>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54"/>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54"/>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54"/>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54"/>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54"/>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54"/>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54"/>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54"/>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54"/>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54"/>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54"/>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54"/>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54"/>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54"/>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54"/>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54"/>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54"/>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54"/>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54"/>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54"/>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4" name="Google Shape;12334;p54"/>
          <p:cNvSpPr/>
          <p:nvPr/>
        </p:nvSpPr>
        <p:spPr>
          <a:xfrm rot="5400000">
            <a:off x="10319025" y="-2978275"/>
            <a:ext cx="939600" cy="59070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335" name="Google Shape;12335;p54"/>
          <p:cNvPicPr preferRelativeResize="0"/>
          <p:nvPr/>
        </p:nvPicPr>
        <p:blipFill>
          <a:blip r:embed="rId4">
            <a:alphaModFix/>
          </a:blip>
          <a:stretch>
            <a:fillRect/>
          </a:stretch>
        </p:blipFill>
        <p:spPr>
          <a:xfrm rot="10800000">
            <a:off x="4291303" y="119713"/>
            <a:ext cx="4756301" cy="3560425"/>
          </a:xfrm>
          <a:prstGeom prst="rect">
            <a:avLst/>
          </a:prstGeom>
          <a:noFill/>
          <a:ln>
            <a:noFill/>
          </a:ln>
        </p:spPr>
      </p:pic>
      <p:cxnSp>
        <p:nvCxnSpPr>
          <p:cNvPr id="12336" name="Google Shape;12336;p54"/>
          <p:cNvCxnSpPr/>
          <p:nvPr/>
        </p:nvCxnSpPr>
        <p:spPr>
          <a:xfrm flipH="1">
            <a:off x="3619200" y="-623600"/>
            <a:ext cx="1905600" cy="1903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hanks">
  <p:cSld name="CUSTOM_3">
    <p:bg>
      <p:bgPr>
        <a:blipFill>
          <a:blip r:embed="rId2">
            <a:alphaModFix/>
          </a:blip>
          <a:stretch>
            <a:fillRect/>
          </a:stretch>
        </a:blipFill>
        <a:effectLst/>
      </p:bgPr>
    </p:bg>
    <p:spTree>
      <p:nvGrpSpPr>
        <p:cNvPr id="1" name="Shape 12337"/>
        <p:cNvGrpSpPr/>
        <p:nvPr/>
      </p:nvGrpSpPr>
      <p:grpSpPr>
        <a:xfrm>
          <a:off x="0" y="0"/>
          <a:ext cx="0" cy="0"/>
          <a:chOff x="0" y="0"/>
          <a:chExt cx="0" cy="0"/>
        </a:xfrm>
      </p:grpSpPr>
      <p:pic>
        <p:nvPicPr>
          <p:cNvPr id="12338" name="Google Shape;12338;p55"/>
          <p:cNvPicPr preferRelativeResize="0"/>
          <p:nvPr/>
        </p:nvPicPr>
        <p:blipFill>
          <a:blip r:embed="rId3">
            <a:alphaModFix/>
          </a:blip>
          <a:stretch>
            <a:fillRect/>
          </a:stretch>
        </p:blipFill>
        <p:spPr>
          <a:xfrm>
            <a:off x="-11" y="0"/>
            <a:ext cx="9144000" cy="5143465"/>
          </a:xfrm>
          <a:prstGeom prst="rect">
            <a:avLst/>
          </a:prstGeom>
          <a:noFill/>
          <a:ln>
            <a:noFill/>
          </a:ln>
        </p:spPr>
      </p:pic>
      <p:sp>
        <p:nvSpPr>
          <p:cNvPr id="12339" name="Google Shape;12339;p55"/>
          <p:cNvSpPr txBox="1">
            <a:spLocks noGrp="1"/>
          </p:cNvSpPr>
          <p:nvPr>
            <p:ph type="title"/>
          </p:nvPr>
        </p:nvSpPr>
        <p:spPr>
          <a:xfrm>
            <a:off x="720000" y="620000"/>
            <a:ext cx="4213200" cy="873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50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12340" name="Google Shape;12340;p55"/>
          <p:cNvSpPr txBox="1">
            <a:spLocks noGrp="1"/>
          </p:cNvSpPr>
          <p:nvPr>
            <p:ph type="subTitle" idx="1"/>
          </p:nvPr>
        </p:nvSpPr>
        <p:spPr>
          <a:xfrm>
            <a:off x="720000" y="1593625"/>
            <a:ext cx="4213200" cy="95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1600"/>
              </a:spcBef>
              <a:spcAft>
                <a:spcPts val="0"/>
              </a:spcAft>
              <a:buSzPts val="1600"/>
              <a:buNone/>
              <a:defRPr/>
            </a:lvl3pPr>
            <a:lvl4pPr lvl="3" algn="ctr" rtl="0">
              <a:lnSpc>
                <a:spcPct val="100000"/>
              </a:lnSpc>
              <a:spcBef>
                <a:spcPts val="1600"/>
              </a:spcBef>
              <a:spcAft>
                <a:spcPts val="0"/>
              </a:spcAft>
              <a:buSzPts val="1600"/>
              <a:buNone/>
              <a:defRPr/>
            </a:lvl4pPr>
            <a:lvl5pPr lvl="4" algn="ctr" rtl="0">
              <a:lnSpc>
                <a:spcPct val="100000"/>
              </a:lnSpc>
              <a:spcBef>
                <a:spcPts val="1600"/>
              </a:spcBef>
              <a:spcAft>
                <a:spcPts val="0"/>
              </a:spcAft>
              <a:buSzPts val="1600"/>
              <a:buNone/>
              <a:defRPr/>
            </a:lvl5pPr>
            <a:lvl6pPr lvl="5" algn="ctr" rtl="0">
              <a:lnSpc>
                <a:spcPct val="100000"/>
              </a:lnSpc>
              <a:spcBef>
                <a:spcPts val="1600"/>
              </a:spcBef>
              <a:spcAft>
                <a:spcPts val="0"/>
              </a:spcAft>
              <a:buSzPts val="1600"/>
              <a:buNone/>
              <a:defRPr/>
            </a:lvl6pPr>
            <a:lvl7pPr lvl="6" algn="ctr" rtl="0">
              <a:lnSpc>
                <a:spcPct val="100000"/>
              </a:lnSpc>
              <a:spcBef>
                <a:spcPts val="1600"/>
              </a:spcBef>
              <a:spcAft>
                <a:spcPts val="0"/>
              </a:spcAft>
              <a:buSzPts val="1600"/>
              <a:buNone/>
              <a:defRPr/>
            </a:lvl7pPr>
            <a:lvl8pPr lvl="7" algn="ctr" rtl="0">
              <a:lnSpc>
                <a:spcPct val="100000"/>
              </a:lnSpc>
              <a:spcBef>
                <a:spcPts val="1600"/>
              </a:spcBef>
              <a:spcAft>
                <a:spcPts val="0"/>
              </a:spcAft>
              <a:buSzPts val="1600"/>
              <a:buNone/>
              <a:defRPr/>
            </a:lvl8pPr>
            <a:lvl9pPr lvl="8" algn="ctr" rtl="0">
              <a:lnSpc>
                <a:spcPct val="100000"/>
              </a:lnSpc>
              <a:spcBef>
                <a:spcPts val="1600"/>
              </a:spcBef>
              <a:spcAft>
                <a:spcPts val="1600"/>
              </a:spcAft>
              <a:buSzPts val="1600"/>
              <a:buNone/>
              <a:defRPr/>
            </a:lvl9pPr>
          </a:lstStyle>
          <a:p>
            <a:endParaRPr/>
          </a:p>
        </p:txBody>
      </p:sp>
      <p:sp>
        <p:nvSpPr>
          <p:cNvPr id="12341" name="Google Shape;12341;p55"/>
          <p:cNvSpPr txBox="1"/>
          <p:nvPr/>
        </p:nvSpPr>
        <p:spPr>
          <a:xfrm>
            <a:off x="720000" y="3395400"/>
            <a:ext cx="4084800" cy="719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ja">
                <a:solidFill>
                  <a:schemeClr val="dk1"/>
                </a:solidFill>
                <a:latin typeface="Tajawal"/>
                <a:ea typeface="Tajawal"/>
                <a:cs typeface="Tajawal"/>
                <a:sym typeface="Tajawal"/>
              </a:rPr>
              <a:t>CREDITS: This presentation template was created by </a:t>
            </a:r>
            <a:r>
              <a:rPr lang="ja" b="1">
                <a:solidFill>
                  <a:schemeClr val="dk1"/>
                </a:solidFill>
                <a:uFill>
                  <a:noFill/>
                </a:uFill>
                <a:latin typeface="Tajawal"/>
                <a:ea typeface="Tajawal"/>
                <a:cs typeface="Tajawal"/>
                <a:sym typeface="Tajawal"/>
                <a:hlinkClick r:id="rId4">
                  <a:extLst>
                    <a:ext uri="{A12FA001-AC4F-418D-AE19-62706E023703}">
                      <ahyp:hlinkClr xmlns:ahyp="http://schemas.microsoft.com/office/drawing/2018/hyperlinkcolor" val="tx"/>
                    </a:ext>
                  </a:extLst>
                </a:hlinkClick>
              </a:rPr>
              <a:t>Slidesgo</a:t>
            </a:r>
            <a:r>
              <a:rPr lang="ja">
                <a:solidFill>
                  <a:schemeClr val="dk1"/>
                </a:solidFill>
                <a:latin typeface="Tajawal"/>
                <a:ea typeface="Tajawal"/>
                <a:cs typeface="Tajawal"/>
                <a:sym typeface="Tajawal"/>
              </a:rPr>
              <a:t>, including icons by </a:t>
            </a:r>
            <a:r>
              <a:rPr lang="ja" b="1">
                <a:solidFill>
                  <a:schemeClr val="dk1"/>
                </a:solidFill>
                <a:uFill>
                  <a:noFill/>
                </a:uFill>
                <a:latin typeface="Tajawal"/>
                <a:ea typeface="Tajawal"/>
                <a:cs typeface="Tajawal"/>
                <a:sym typeface="Tajawal"/>
                <a:hlinkClick r:id="rId5">
                  <a:extLst>
                    <a:ext uri="{A12FA001-AC4F-418D-AE19-62706E023703}">
                      <ahyp:hlinkClr xmlns:ahyp="http://schemas.microsoft.com/office/drawing/2018/hyperlinkcolor" val="tx"/>
                    </a:ext>
                  </a:extLst>
                </a:hlinkClick>
              </a:rPr>
              <a:t>Flaticon</a:t>
            </a:r>
            <a:r>
              <a:rPr lang="ja">
                <a:solidFill>
                  <a:schemeClr val="dk1"/>
                </a:solidFill>
                <a:latin typeface="Tajawal"/>
                <a:ea typeface="Tajawal"/>
                <a:cs typeface="Tajawal"/>
                <a:sym typeface="Tajawal"/>
              </a:rPr>
              <a:t>, and infographics &amp; images by </a:t>
            </a:r>
            <a:r>
              <a:rPr lang="ja" b="1">
                <a:solidFill>
                  <a:schemeClr val="dk1"/>
                </a:solidFill>
                <a:uFill>
                  <a:noFill/>
                </a:uFill>
                <a:latin typeface="Tajawal"/>
                <a:ea typeface="Tajawal"/>
                <a:cs typeface="Tajawal"/>
                <a:sym typeface="Tajawal"/>
                <a:hlinkClick r:id="rId6">
                  <a:extLst>
                    <a:ext uri="{A12FA001-AC4F-418D-AE19-62706E023703}">
                      <ahyp:hlinkClr xmlns:ahyp="http://schemas.microsoft.com/office/drawing/2018/hyperlinkcolor" val="tx"/>
                    </a:ext>
                  </a:extLst>
                </a:hlinkClick>
              </a:rPr>
              <a:t>Freepik</a:t>
            </a:r>
            <a:r>
              <a:rPr lang="ja">
                <a:solidFill>
                  <a:schemeClr val="dk1"/>
                </a:solidFill>
                <a:uFill>
                  <a:noFill/>
                </a:uFill>
                <a:latin typeface="Tajawal"/>
                <a:ea typeface="Tajawal"/>
                <a:cs typeface="Tajawal"/>
                <a:sym typeface="Tajawal"/>
                <a:hlinkClick r:id="rId6">
                  <a:extLst>
                    <a:ext uri="{A12FA001-AC4F-418D-AE19-62706E023703}">
                      <ahyp:hlinkClr xmlns:ahyp="http://schemas.microsoft.com/office/drawing/2018/hyperlinkcolor" val="tx"/>
                    </a:ext>
                  </a:extLst>
                </a:hlinkClick>
              </a:rPr>
              <a:t> </a:t>
            </a:r>
            <a:endParaRPr>
              <a:solidFill>
                <a:schemeClr val="dk1"/>
              </a:solidFill>
              <a:latin typeface="Tajawal"/>
              <a:ea typeface="Tajawal"/>
              <a:cs typeface="Tajawal"/>
              <a:sym typeface="Tajawal"/>
            </a:endParaRPr>
          </a:p>
        </p:txBody>
      </p:sp>
      <p:pic>
        <p:nvPicPr>
          <p:cNvPr id="12342" name="Google Shape;12342;p55"/>
          <p:cNvPicPr preferRelativeResize="0"/>
          <p:nvPr/>
        </p:nvPicPr>
        <p:blipFill>
          <a:blip r:embed="rId7">
            <a:alphaModFix/>
          </a:blip>
          <a:stretch>
            <a:fillRect/>
          </a:stretch>
        </p:blipFill>
        <p:spPr>
          <a:xfrm rot="10800000">
            <a:off x="3998526" y="2501953"/>
            <a:ext cx="6144374" cy="4599500"/>
          </a:xfrm>
          <a:prstGeom prst="rect">
            <a:avLst/>
          </a:prstGeom>
          <a:noFill/>
          <a:ln>
            <a:noFill/>
          </a:ln>
        </p:spPr>
      </p:pic>
      <p:sp>
        <p:nvSpPr>
          <p:cNvPr id="12343" name="Google Shape;12343;p55"/>
          <p:cNvSpPr/>
          <p:nvPr/>
        </p:nvSpPr>
        <p:spPr>
          <a:xfrm>
            <a:off x="5204850" y="3206275"/>
            <a:ext cx="2903100" cy="290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44" name="Google Shape;12344;p55"/>
          <p:cNvCxnSpPr/>
          <p:nvPr/>
        </p:nvCxnSpPr>
        <p:spPr>
          <a:xfrm flipH="1">
            <a:off x="5400125" y="-1016825"/>
            <a:ext cx="1905600" cy="1903500"/>
          </a:xfrm>
          <a:prstGeom prst="straightConnector1">
            <a:avLst/>
          </a:prstGeom>
          <a:noFill/>
          <a:ln w="9525" cap="flat" cmpd="sng">
            <a:solidFill>
              <a:schemeClr val="dk1"/>
            </a:solidFill>
            <a:prstDash val="solid"/>
            <a:round/>
            <a:headEnd type="none" w="med" len="med"/>
            <a:tailEnd type="none" w="med" len="med"/>
          </a:ln>
        </p:spPr>
      </p:cxnSp>
      <p:grpSp>
        <p:nvGrpSpPr>
          <p:cNvPr id="12345" name="Google Shape;12345;p55"/>
          <p:cNvGrpSpPr/>
          <p:nvPr/>
        </p:nvGrpSpPr>
        <p:grpSpPr>
          <a:xfrm>
            <a:off x="809224" y="4683891"/>
            <a:ext cx="1934189" cy="1818370"/>
            <a:chOff x="1023775" y="238125"/>
            <a:chExt cx="5572425" cy="5238750"/>
          </a:xfrm>
        </p:grpSpPr>
        <p:sp>
          <p:nvSpPr>
            <p:cNvPr id="12346" name="Google Shape;12346;p55"/>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55"/>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55"/>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55"/>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55"/>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55"/>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55"/>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55"/>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55"/>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55"/>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55"/>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55"/>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55"/>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55"/>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55"/>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55"/>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55"/>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55"/>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55"/>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55"/>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55"/>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55"/>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55"/>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55"/>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55"/>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55"/>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55"/>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55"/>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55"/>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55"/>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55"/>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55"/>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55"/>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55"/>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55"/>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55"/>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55"/>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55"/>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55"/>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55"/>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55"/>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55"/>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55"/>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55"/>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55"/>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55"/>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55"/>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55"/>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55"/>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55"/>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55"/>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55"/>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55"/>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55"/>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55"/>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55"/>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55"/>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55"/>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55"/>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55"/>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55"/>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55"/>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55"/>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55"/>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55"/>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55"/>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55"/>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55"/>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55"/>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55"/>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55"/>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55"/>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55"/>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55"/>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55"/>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55"/>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55"/>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55"/>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55"/>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55"/>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55"/>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55"/>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55"/>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55"/>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55"/>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55"/>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55"/>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55"/>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55"/>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55"/>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55"/>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55"/>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55"/>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55"/>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55"/>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55"/>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55"/>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55"/>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55"/>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55"/>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55"/>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55"/>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55"/>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55"/>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55"/>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55"/>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55"/>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55"/>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55"/>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55"/>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55"/>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55"/>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55"/>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55"/>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55"/>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55"/>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55"/>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55"/>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55"/>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55"/>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55"/>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55"/>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55"/>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55"/>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55"/>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55"/>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55"/>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55"/>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55"/>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55"/>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55"/>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55"/>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55"/>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55"/>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55"/>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55"/>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55"/>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55"/>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55"/>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55"/>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55"/>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55"/>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55"/>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55"/>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55"/>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55"/>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55"/>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55"/>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55"/>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55"/>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55"/>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55"/>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55"/>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55"/>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55"/>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55"/>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55"/>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55"/>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55"/>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55"/>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55"/>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55"/>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55"/>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55"/>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55"/>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55"/>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55"/>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55"/>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55"/>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55"/>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55"/>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55"/>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55"/>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55"/>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55"/>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55"/>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55"/>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55"/>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55"/>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55"/>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55"/>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55"/>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528" name="Google Shape;12528;p55"/>
          <p:cNvCxnSpPr/>
          <p:nvPr/>
        </p:nvCxnSpPr>
        <p:spPr>
          <a:xfrm flipH="1">
            <a:off x="-1392050" y="3277750"/>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12529" name="Google Shape;12529;p55"/>
          <p:cNvSpPr/>
          <p:nvPr/>
        </p:nvSpPr>
        <p:spPr>
          <a:xfrm rot="-5400000">
            <a:off x="-652775" y="-1827975"/>
            <a:ext cx="556500" cy="37305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530" name="Google Shape;12530;p55"/>
          <p:cNvPicPr preferRelativeResize="0"/>
          <p:nvPr/>
        </p:nvPicPr>
        <p:blipFill>
          <a:blip r:embed="rId7">
            <a:alphaModFix/>
          </a:blip>
          <a:stretch>
            <a:fillRect/>
          </a:stretch>
        </p:blipFill>
        <p:spPr>
          <a:xfrm>
            <a:off x="6566387" y="2"/>
            <a:ext cx="1288226" cy="964325"/>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p:cSld name="CUSTOM_12">
    <p:bg>
      <p:bgPr>
        <a:blipFill>
          <a:blip r:embed="rId2">
            <a:alphaModFix/>
          </a:blip>
          <a:stretch>
            <a:fillRect/>
          </a:stretch>
        </a:blipFill>
        <a:effectLst/>
      </p:bgPr>
    </p:bg>
    <p:spTree>
      <p:nvGrpSpPr>
        <p:cNvPr id="1" name="Shape 12531"/>
        <p:cNvGrpSpPr/>
        <p:nvPr/>
      </p:nvGrpSpPr>
      <p:grpSpPr>
        <a:xfrm>
          <a:off x="0" y="0"/>
          <a:ext cx="0" cy="0"/>
          <a:chOff x="0" y="0"/>
          <a:chExt cx="0" cy="0"/>
        </a:xfrm>
      </p:grpSpPr>
      <p:pic>
        <p:nvPicPr>
          <p:cNvPr id="12532" name="Google Shape;12532;p56"/>
          <p:cNvPicPr preferRelativeResize="0"/>
          <p:nvPr/>
        </p:nvPicPr>
        <p:blipFill>
          <a:blip r:embed="rId3">
            <a:alphaModFix/>
          </a:blip>
          <a:stretch>
            <a:fillRect/>
          </a:stretch>
        </p:blipFill>
        <p:spPr>
          <a:xfrm>
            <a:off x="-11" y="0"/>
            <a:ext cx="9144000" cy="5143465"/>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ackground 1">
  <p:cSld name="CUSTOM_12_1">
    <p:bg>
      <p:bgPr>
        <a:blipFill>
          <a:blip r:embed="rId2">
            <a:alphaModFix/>
          </a:blip>
          <a:stretch>
            <a:fillRect/>
          </a:stretch>
        </a:blipFill>
        <a:effectLst/>
      </p:bgPr>
    </p:bg>
    <p:spTree>
      <p:nvGrpSpPr>
        <p:cNvPr id="1" name="Shape 12533"/>
        <p:cNvGrpSpPr/>
        <p:nvPr/>
      </p:nvGrpSpPr>
      <p:grpSpPr>
        <a:xfrm>
          <a:off x="0" y="0"/>
          <a:ext cx="0" cy="0"/>
          <a:chOff x="0" y="0"/>
          <a:chExt cx="0" cy="0"/>
        </a:xfrm>
      </p:grpSpPr>
      <p:pic>
        <p:nvPicPr>
          <p:cNvPr id="12534" name="Google Shape;12534;p57"/>
          <p:cNvPicPr preferRelativeResize="0"/>
          <p:nvPr/>
        </p:nvPicPr>
        <p:blipFill>
          <a:blip r:embed="rId3">
            <a:alphaModFix/>
          </a:blip>
          <a:stretch>
            <a:fillRect/>
          </a:stretch>
        </p:blipFill>
        <p:spPr>
          <a:xfrm>
            <a:off x="0" y="0"/>
            <a:ext cx="9144000" cy="5143505"/>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タイトルと本文 1">
  <p:cSld name="TITLE_AND_BODY_1">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Font typeface="M PLUS Rounded 1c Medium"/>
              <a:buNone/>
              <a:defRPr>
                <a:latin typeface="M PLUS Rounded 1c Medium"/>
                <a:ea typeface="M PLUS Rounded 1c Medium"/>
                <a:cs typeface="M PLUS Rounded 1c Medium"/>
                <a:sym typeface="M PLUS Rounded 1c Medium"/>
              </a:defRPr>
            </a:lvl1pPr>
            <a:lvl2pPr lvl="1" rtl="0">
              <a:spcBef>
                <a:spcPts val="0"/>
              </a:spcBef>
              <a:spcAft>
                <a:spcPts val="0"/>
              </a:spcAft>
              <a:buSzPts val="2800"/>
              <a:buFont typeface="M PLUS Rounded 1c Medium"/>
              <a:buNone/>
              <a:defRPr>
                <a:latin typeface="M PLUS Rounded 1c Medium"/>
                <a:ea typeface="M PLUS Rounded 1c Medium"/>
                <a:cs typeface="M PLUS Rounded 1c Medium"/>
                <a:sym typeface="M PLUS Rounded 1c Medium"/>
              </a:defRPr>
            </a:lvl2pPr>
            <a:lvl3pPr lvl="2" rtl="0">
              <a:spcBef>
                <a:spcPts val="0"/>
              </a:spcBef>
              <a:spcAft>
                <a:spcPts val="0"/>
              </a:spcAft>
              <a:buSzPts val="2800"/>
              <a:buFont typeface="M PLUS Rounded 1c Medium"/>
              <a:buNone/>
              <a:defRPr>
                <a:latin typeface="M PLUS Rounded 1c Medium"/>
                <a:ea typeface="M PLUS Rounded 1c Medium"/>
                <a:cs typeface="M PLUS Rounded 1c Medium"/>
                <a:sym typeface="M PLUS Rounded 1c Medium"/>
              </a:defRPr>
            </a:lvl3pPr>
            <a:lvl4pPr lvl="3" rtl="0">
              <a:spcBef>
                <a:spcPts val="0"/>
              </a:spcBef>
              <a:spcAft>
                <a:spcPts val="0"/>
              </a:spcAft>
              <a:buSzPts val="2800"/>
              <a:buFont typeface="M PLUS Rounded 1c Medium"/>
              <a:buNone/>
              <a:defRPr>
                <a:latin typeface="M PLUS Rounded 1c Medium"/>
                <a:ea typeface="M PLUS Rounded 1c Medium"/>
                <a:cs typeface="M PLUS Rounded 1c Medium"/>
                <a:sym typeface="M PLUS Rounded 1c Medium"/>
              </a:defRPr>
            </a:lvl4pPr>
            <a:lvl5pPr lvl="4" rtl="0">
              <a:spcBef>
                <a:spcPts val="0"/>
              </a:spcBef>
              <a:spcAft>
                <a:spcPts val="0"/>
              </a:spcAft>
              <a:buSzPts val="2800"/>
              <a:buFont typeface="M PLUS Rounded 1c Medium"/>
              <a:buNone/>
              <a:defRPr>
                <a:latin typeface="M PLUS Rounded 1c Medium"/>
                <a:ea typeface="M PLUS Rounded 1c Medium"/>
                <a:cs typeface="M PLUS Rounded 1c Medium"/>
                <a:sym typeface="M PLUS Rounded 1c Medium"/>
              </a:defRPr>
            </a:lvl5pPr>
            <a:lvl6pPr lvl="5" rtl="0">
              <a:spcBef>
                <a:spcPts val="0"/>
              </a:spcBef>
              <a:spcAft>
                <a:spcPts val="0"/>
              </a:spcAft>
              <a:buSzPts val="2800"/>
              <a:buFont typeface="M PLUS Rounded 1c Medium"/>
              <a:buNone/>
              <a:defRPr>
                <a:latin typeface="M PLUS Rounded 1c Medium"/>
                <a:ea typeface="M PLUS Rounded 1c Medium"/>
                <a:cs typeface="M PLUS Rounded 1c Medium"/>
                <a:sym typeface="M PLUS Rounded 1c Medium"/>
              </a:defRPr>
            </a:lvl6pPr>
            <a:lvl7pPr lvl="6" rtl="0">
              <a:spcBef>
                <a:spcPts val="0"/>
              </a:spcBef>
              <a:spcAft>
                <a:spcPts val="0"/>
              </a:spcAft>
              <a:buSzPts val="2800"/>
              <a:buFont typeface="M PLUS Rounded 1c Medium"/>
              <a:buNone/>
              <a:defRPr>
                <a:latin typeface="M PLUS Rounded 1c Medium"/>
                <a:ea typeface="M PLUS Rounded 1c Medium"/>
                <a:cs typeface="M PLUS Rounded 1c Medium"/>
                <a:sym typeface="M PLUS Rounded 1c Medium"/>
              </a:defRPr>
            </a:lvl7pPr>
            <a:lvl8pPr lvl="7" rtl="0">
              <a:spcBef>
                <a:spcPts val="0"/>
              </a:spcBef>
              <a:spcAft>
                <a:spcPts val="0"/>
              </a:spcAft>
              <a:buSzPts val="2800"/>
              <a:buFont typeface="M PLUS Rounded 1c Medium"/>
              <a:buNone/>
              <a:defRPr>
                <a:latin typeface="M PLUS Rounded 1c Medium"/>
                <a:ea typeface="M PLUS Rounded 1c Medium"/>
                <a:cs typeface="M PLUS Rounded 1c Medium"/>
                <a:sym typeface="M PLUS Rounded 1c Medium"/>
              </a:defRPr>
            </a:lvl8pPr>
            <a:lvl9pPr lvl="8" rtl="0">
              <a:spcBef>
                <a:spcPts val="0"/>
              </a:spcBef>
              <a:spcAft>
                <a:spcPts val="0"/>
              </a:spcAft>
              <a:buSzPts val="2800"/>
              <a:buFont typeface="M PLUS Rounded 1c Medium"/>
              <a:buNone/>
              <a:defRPr>
                <a:latin typeface="M PLUS Rounded 1c Medium"/>
                <a:ea typeface="M PLUS Rounded 1c Medium"/>
                <a:cs typeface="M PLUS Rounded 1c Medium"/>
                <a:sym typeface="M PLUS Rounded 1c Medium"/>
              </a:defRPr>
            </a:lvl9pPr>
          </a:lstStyle>
          <a:p>
            <a:endParaRPr/>
          </a:p>
        </p:txBody>
      </p:sp>
      <p:sp>
        <p:nvSpPr>
          <p:cNvPr id="37" name="Google Shape;37;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8"/>
        <p:cNvGrpSpPr/>
        <p:nvPr/>
      </p:nvGrpSpPr>
      <p:grpSpPr>
        <a:xfrm>
          <a:off x="0" y="0"/>
          <a:ext cx="0" cy="0"/>
          <a:chOff x="0" y="0"/>
          <a:chExt cx="0" cy="0"/>
        </a:xfrm>
      </p:grpSpPr>
      <p:sp>
        <p:nvSpPr>
          <p:cNvPr id="39" name="Google Shape;39;p8"/>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0" name="Google Shape;40;p8"/>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41" name="Google Shape;41;p8"/>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42" name="Google Shape;42;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3"/>
        <p:cNvGrpSpPr/>
        <p:nvPr/>
      </p:nvGrpSpPr>
      <p:grpSpPr>
        <a:xfrm>
          <a:off x="0" y="0"/>
          <a:ext cx="0" cy="0"/>
          <a:chOff x="0" y="0"/>
          <a:chExt cx="0" cy="0"/>
        </a:xfrm>
      </p:grpSpPr>
      <p:sp>
        <p:nvSpPr>
          <p:cNvPr id="44" name="Google Shape;44;p9"/>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5" name="Google Shape;45;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6"/>
        <p:cNvGrpSpPr/>
        <p:nvPr/>
      </p:nvGrpSpPr>
      <p:grpSpPr>
        <a:xfrm>
          <a:off x="0" y="0"/>
          <a:ext cx="0" cy="0"/>
          <a:chOff x="0" y="0"/>
          <a:chExt cx="0" cy="0"/>
        </a:xfrm>
      </p:grpSpPr>
      <p:sp>
        <p:nvSpPr>
          <p:cNvPr id="47" name="Google Shape;47;p10"/>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48" name="Google Shape;48;p10"/>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49" name="Google Shape;49;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ja"/>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32.xml"/><Relationship Id="rId18" Type="http://schemas.openxmlformats.org/officeDocument/2006/relationships/slideLayout" Target="../slideLayouts/slideLayout37.xml"/><Relationship Id="rId26" Type="http://schemas.openxmlformats.org/officeDocument/2006/relationships/slideLayout" Target="../slideLayouts/slideLayout45.xml"/><Relationship Id="rId21" Type="http://schemas.openxmlformats.org/officeDocument/2006/relationships/slideLayout" Target="../slideLayouts/slideLayout40.xml"/><Relationship Id="rId34" Type="http://schemas.openxmlformats.org/officeDocument/2006/relationships/slideLayout" Target="../slideLayouts/slideLayout53.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5" Type="http://schemas.openxmlformats.org/officeDocument/2006/relationships/slideLayout" Target="../slideLayouts/slideLayout44.xml"/><Relationship Id="rId33" Type="http://schemas.openxmlformats.org/officeDocument/2006/relationships/slideLayout" Target="../slideLayouts/slideLayout52.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slideLayout" Target="../slideLayouts/slideLayout39.xml"/><Relationship Id="rId29" Type="http://schemas.openxmlformats.org/officeDocument/2006/relationships/slideLayout" Target="../slideLayouts/slideLayout48.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24" Type="http://schemas.openxmlformats.org/officeDocument/2006/relationships/slideLayout" Target="../slideLayouts/slideLayout43.xml"/><Relationship Id="rId32" Type="http://schemas.openxmlformats.org/officeDocument/2006/relationships/slideLayout" Target="../slideLayouts/slideLayout51.xml"/><Relationship Id="rId37" Type="http://schemas.openxmlformats.org/officeDocument/2006/relationships/theme" Target="../theme/theme2.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23" Type="http://schemas.openxmlformats.org/officeDocument/2006/relationships/slideLayout" Target="../slideLayouts/slideLayout42.xml"/><Relationship Id="rId28" Type="http://schemas.openxmlformats.org/officeDocument/2006/relationships/slideLayout" Target="../slideLayouts/slideLayout47.xml"/><Relationship Id="rId36" Type="http://schemas.openxmlformats.org/officeDocument/2006/relationships/slideLayout" Target="../slideLayouts/slideLayout55.xml"/><Relationship Id="rId10" Type="http://schemas.openxmlformats.org/officeDocument/2006/relationships/slideLayout" Target="../slideLayouts/slideLayout29.xml"/><Relationship Id="rId19" Type="http://schemas.openxmlformats.org/officeDocument/2006/relationships/slideLayout" Target="../slideLayouts/slideLayout38.xml"/><Relationship Id="rId31" Type="http://schemas.openxmlformats.org/officeDocument/2006/relationships/slideLayout" Target="../slideLayouts/slideLayout50.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 Id="rId22" Type="http://schemas.openxmlformats.org/officeDocument/2006/relationships/slideLayout" Target="../slideLayouts/slideLayout41.xml"/><Relationship Id="rId27" Type="http://schemas.openxmlformats.org/officeDocument/2006/relationships/slideLayout" Target="../slideLayouts/slideLayout46.xml"/><Relationship Id="rId30" Type="http://schemas.openxmlformats.org/officeDocument/2006/relationships/slideLayout" Target="../slideLayouts/slideLayout49.xml"/><Relationship Id="rId35" Type="http://schemas.openxmlformats.org/officeDocument/2006/relationships/slideLayout" Target="../slideLayouts/slideLayout54.xml"/><Relationship Id="rId8" Type="http://schemas.openxmlformats.org/officeDocument/2006/relationships/slideLayout" Target="../slideLayouts/slideLayout27.xml"/><Relationship Id="rId3"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ja"/>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1391"/>
        <p:cNvGrpSpPr/>
        <p:nvPr/>
      </p:nvGrpSpPr>
      <p:grpSpPr>
        <a:xfrm>
          <a:off x="0" y="0"/>
          <a:ext cx="0" cy="0"/>
          <a:chOff x="0" y="0"/>
          <a:chExt cx="0" cy="0"/>
        </a:xfrm>
      </p:grpSpPr>
      <p:sp>
        <p:nvSpPr>
          <p:cNvPr id="1392" name="Google Shape;1392;p21"/>
          <p:cNvSpPr txBox="1">
            <a:spLocks noGrp="1"/>
          </p:cNvSpPr>
          <p:nvPr>
            <p:ph type="title"/>
          </p:nvPr>
        </p:nvSpPr>
        <p:spPr>
          <a:xfrm>
            <a:off x="603700" y="445025"/>
            <a:ext cx="7936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200"/>
              <a:buFont typeface="Montserrat ExtraBold"/>
              <a:buNone/>
              <a:defRPr sz="3200">
                <a:solidFill>
                  <a:schemeClr val="dk1"/>
                </a:solidFill>
                <a:latin typeface="Montserrat ExtraBold"/>
                <a:ea typeface="Montserrat ExtraBold"/>
                <a:cs typeface="Montserrat ExtraBold"/>
                <a:sym typeface="Montserrat ExtraBold"/>
              </a:defRPr>
            </a:lvl1pPr>
            <a:lvl2pPr lvl="1" rtl="0">
              <a:spcBef>
                <a:spcPts val="0"/>
              </a:spcBef>
              <a:spcAft>
                <a:spcPts val="0"/>
              </a:spcAft>
              <a:buClr>
                <a:schemeClr val="dk1"/>
              </a:buClr>
              <a:buSzPts val="3200"/>
              <a:buFont typeface="Montserrat ExtraBold"/>
              <a:buNone/>
              <a:defRPr sz="3200">
                <a:solidFill>
                  <a:schemeClr val="dk1"/>
                </a:solidFill>
                <a:latin typeface="Montserrat ExtraBold"/>
                <a:ea typeface="Montserrat ExtraBold"/>
                <a:cs typeface="Montserrat ExtraBold"/>
                <a:sym typeface="Montserrat ExtraBold"/>
              </a:defRPr>
            </a:lvl2pPr>
            <a:lvl3pPr lvl="2" rtl="0">
              <a:spcBef>
                <a:spcPts val="0"/>
              </a:spcBef>
              <a:spcAft>
                <a:spcPts val="0"/>
              </a:spcAft>
              <a:buClr>
                <a:schemeClr val="dk1"/>
              </a:buClr>
              <a:buSzPts val="3200"/>
              <a:buFont typeface="Montserrat ExtraBold"/>
              <a:buNone/>
              <a:defRPr sz="3200">
                <a:solidFill>
                  <a:schemeClr val="dk1"/>
                </a:solidFill>
                <a:latin typeface="Montserrat ExtraBold"/>
                <a:ea typeface="Montserrat ExtraBold"/>
                <a:cs typeface="Montserrat ExtraBold"/>
                <a:sym typeface="Montserrat ExtraBold"/>
              </a:defRPr>
            </a:lvl3pPr>
            <a:lvl4pPr lvl="3" rtl="0">
              <a:spcBef>
                <a:spcPts val="0"/>
              </a:spcBef>
              <a:spcAft>
                <a:spcPts val="0"/>
              </a:spcAft>
              <a:buClr>
                <a:schemeClr val="dk1"/>
              </a:buClr>
              <a:buSzPts val="3200"/>
              <a:buFont typeface="Montserrat ExtraBold"/>
              <a:buNone/>
              <a:defRPr sz="3200">
                <a:solidFill>
                  <a:schemeClr val="dk1"/>
                </a:solidFill>
                <a:latin typeface="Montserrat ExtraBold"/>
                <a:ea typeface="Montserrat ExtraBold"/>
                <a:cs typeface="Montserrat ExtraBold"/>
                <a:sym typeface="Montserrat ExtraBold"/>
              </a:defRPr>
            </a:lvl4pPr>
            <a:lvl5pPr lvl="4" rtl="0">
              <a:spcBef>
                <a:spcPts val="0"/>
              </a:spcBef>
              <a:spcAft>
                <a:spcPts val="0"/>
              </a:spcAft>
              <a:buClr>
                <a:schemeClr val="dk1"/>
              </a:buClr>
              <a:buSzPts val="3200"/>
              <a:buFont typeface="Montserrat ExtraBold"/>
              <a:buNone/>
              <a:defRPr sz="3200">
                <a:solidFill>
                  <a:schemeClr val="dk1"/>
                </a:solidFill>
                <a:latin typeface="Montserrat ExtraBold"/>
                <a:ea typeface="Montserrat ExtraBold"/>
                <a:cs typeface="Montserrat ExtraBold"/>
                <a:sym typeface="Montserrat ExtraBold"/>
              </a:defRPr>
            </a:lvl5pPr>
            <a:lvl6pPr lvl="5" rtl="0">
              <a:spcBef>
                <a:spcPts val="0"/>
              </a:spcBef>
              <a:spcAft>
                <a:spcPts val="0"/>
              </a:spcAft>
              <a:buClr>
                <a:schemeClr val="dk1"/>
              </a:buClr>
              <a:buSzPts val="3200"/>
              <a:buFont typeface="Montserrat ExtraBold"/>
              <a:buNone/>
              <a:defRPr sz="3200">
                <a:solidFill>
                  <a:schemeClr val="dk1"/>
                </a:solidFill>
                <a:latin typeface="Montserrat ExtraBold"/>
                <a:ea typeface="Montserrat ExtraBold"/>
                <a:cs typeface="Montserrat ExtraBold"/>
                <a:sym typeface="Montserrat ExtraBold"/>
              </a:defRPr>
            </a:lvl6pPr>
            <a:lvl7pPr lvl="6" rtl="0">
              <a:spcBef>
                <a:spcPts val="0"/>
              </a:spcBef>
              <a:spcAft>
                <a:spcPts val="0"/>
              </a:spcAft>
              <a:buClr>
                <a:schemeClr val="dk1"/>
              </a:buClr>
              <a:buSzPts val="3200"/>
              <a:buFont typeface="Montserrat ExtraBold"/>
              <a:buNone/>
              <a:defRPr sz="3200">
                <a:solidFill>
                  <a:schemeClr val="dk1"/>
                </a:solidFill>
                <a:latin typeface="Montserrat ExtraBold"/>
                <a:ea typeface="Montserrat ExtraBold"/>
                <a:cs typeface="Montserrat ExtraBold"/>
                <a:sym typeface="Montserrat ExtraBold"/>
              </a:defRPr>
            </a:lvl7pPr>
            <a:lvl8pPr lvl="7" rtl="0">
              <a:spcBef>
                <a:spcPts val="0"/>
              </a:spcBef>
              <a:spcAft>
                <a:spcPts val="0"/>
              </a:spcAft>
              <a:buClr>
                <a:schemeClr val="dk1"/>
              </a:buClr>
              <a:buSzPts val="3200"/>
              <a:buFont typeface="Montserrat ExtraBold"/>
              <a:buNone/>
              <a:defRPr sz="3200">
                <a:solidFill>
                  <a:schemeClr val="dk1"/>
                </a:solidFill>
                <a:latin typeface="Montserrat ExtraBold"/>
                <a:ea typeface="Montserrat ExtraBold"/>
                <a:cs typeface="Montserrat ExtraBold"/>
                <a:sym typeface="Montserrat ExtraBold"/>
              </a:defRPr>
            </a:lvl8pPr>
            <a:lvl9pPr lvl="8" rtl="0">
              <a:spcBef>
                <a:spcPts val="0"/>
              </a:spcBef>
              <a:spcAft>
                <a:spcPts val="0"/>
              </a:spcAft>
              <a:buClr>
                <a:schemeClr val="dk1"/>
              </a:buClr>
              <a:buSzPts val="3200"/>
              <a:buFont typeface="Montserrat ExtraBold"/>
              <a:buNone/>
              <a:defRPr sz="3200">
                <a:solidFill>
                  <a:schemeClr val="dk1"/>
                </a:solidFill>
                <a:latin typeface="Montserrat ExtraBold"/>
                <a:ea typeface="Montserrat ExtraBold"/>
                <a:cs typeface="Montserrat ExtraBold"/>
                <a:sym typeface="Montserrat ExtraBold"/>
              </a:defRPr>
            </a:lvl9pPr>
          </a:lstStyle>
          <a:p>
            <a:endParaRPr/>
          </a:p>
        </p:txBody>
      </p:sp>
      <p:sp>
        <p:nvSpPr>
          <p:cNvPr id="1393" name="Google Shape;1393;p21"/>
          <p:cNvSpPr txBox="1">
            <a:spLocks noGrp="1"/>
          </p:cNvSpPr>
          <p:nvPr>
            <p:ph type="body" idx="1"/>
          </p:nvPr>
        </p:nvSpPr>
        <p:spPr>
          <a:xfrm>
            <a:off x="603700" y="1152475"/>
            <a:ext cx="7936500" cy="3416400"/>
          </a:xfrm>
          <a:prstGeom prst="rect">
            <a:avLst/>
          </a:prstGeom>
          <a:noFill/>
          <a:ln>
            <a:noFill/>
          </a:ln>
        </p:spPr>
        <p:txBody>
          <a:bodyPr spcFirstLastPara="1" wrap="square" lIns="91425" tIns="91425" rIns="91425" bIns="91425" anchor="t" anchorCtr="0">
            <a:noAutofit/>
          </a:bodyPr>
          <a:lstStyle>
            <a:lvl1pPr marL="457200" lvl="0" indent="-330200" rtl="0">
              <a:lnSpc>
                <a:spcPct val="100000"/>
              </a:lnSpc>
              <a:spcBef>
                <a:spcPts val="0"/>
              </a:spcBef>
              <a:spcAft>
                <a:spcPts val="0"/>
              </a:spcAft>
              <a:buClr>
                <a:schemeClr val="dk1"/>
              </a:buClr>
              <a:buSzPts val="1600"/>
              <a:buFont typeface="Tajawal"/>
              <a:buChar char="●"/>
              <a:defRPr sz="1600">
                <a:solidFill>
                  <a:schemeClr val="dk1"/>
                </a:solidFill>
                <a:latin typeface="Tajawal"/>
                <a:ea typeface="Tajawal"/>
                <a:cs typeface="Tajawal"/>
                <a:sym typeface="Tajawal"/>
              </a:defRPr>
            </a:lvl1pPr>
            <a:lvl2pPr marL="914400" lvl="1" indent="-330200" rtl="0">
              <a:lnSpc>
                <a:spcPct val="100000"/>
              </a:lnSpc>
              <a:spcBef>
                <a:spcPts val="1600"/>
              </a:spcBef>
              <a:spcAft>
                <a:spcPts val="0"/>
              </a:spcAft>
              <a:buClr>
                <a:schemeClr val="dk1"/>
              </a:buClr>
              <a:buSzPts val="1600"/>
              <a:buFont typeface="Tajawal"/>
              <a:buChar char="○"/>
              <a:defRPr sz="1600">
                <a:solidFill>
                  <a:schemeClr val="dk1"/>
                </a:solidFill>
                <a:latin typeface="Tajawal"/>
                <a:ea typeface="Tajawal"/>
                <a:cs typeface="Tajawal"/>
                <a:sym typeface="Tajawal"/>
              </a:defRPr>
            </a:lvl2pPr>
            <a:lvl3pPr marL="1371600" lvl="2" indent="-330200" rtl="0">
              <a:lnSpc>
                <a:spcPct val="100000"/>
              </a:lnSpc>
              <a:spcBef>
                <a:spcPts val="1600"/>
              </a:spcBef>
              <a:spcAft>
                <a:spcPts val="0"/>
              </a:spcAft>
              <a:buClr>
                <a:schemeClr val="dk1"/>
              </a:buClr>
              <a:buSzPts val="1600"/>
              <a:buFont typeface="Tajawal"/>
              <a:buChar char="■"/>
              <a:defRPr sz="1600">
                <a:solidFill>
                  <a:schemeClr val="dk1"/>
                </a:solidFill>
                <a:latin typeface="Tajawal"/>
                <a:ea typeface="Tajawal"/>
                <a:cs typeface="Tajawal"/>
                <a:sym typeface="Tajawal"/>
              </a:defRPr>
            </a:lvl3pPr>
            <a:lvl4pPr marL="1828800" lvl="3" indent="-330200" rtl="0">
              <a:lnSpc>
                <a:spcPct val="100000"/>
              </a:lnSpc>
              <a:spcBef>
                <a:spcPts val="1600"/>
              </a:spcBef>
              <a:spcAft>
                <a:spcPts val="0"/>
              </a:spcAft>
              <a:buClr>
                <a:schemeClr val="dk1"/>
              </a:buClr>
              <a:buSzPts val="1600"/>
              <a:buFont typeface="Tajawal"/>
              <a:buChar char="●"/>
              <a:defRPr sz="1600">
                <a:solidFill>
                  <a:schemeClr val="dk1"/>
                </a:solidFill>
                <a:latin typeface="Tajawal"/>
                <a:ea typeface="Tajawal"/>
                <a:cs typeface="Tajawal"/>
                <a:sym typeface="Tajawal"/>
              </a:defRPr>
            </a:lvl4pPr>
            <a:lvl5pPr marL="2286000" lvl="4" indent="-330200" rtl="0">
              <a:lnSpc>
                <a:spcPct val="100000"/>
              </a:lnSpc>
              <a:spcBef>
                <a:spcPts val="1600"/>
              </a:spcBef>
              <a:spcAft>
                <a:spcPts val="0"/>
              </a:spcAft>
              <a:buClr>
                <a:schemeClr val="dk1"/>
              </a:buClr>
              <a:buSzPts val="1600"/>
              <a:buFont typeface="Tajawal"/>
              <a:buChar char="○"/>
              <a:defRPr sz="1600">
                <a:solidFill>
                  <a:schemeClr val="dk1"/>
                </a:solidFill>
                <a:latin typeface="Tajawal"/>
                <a:ea typeface="Tajawal"/>
                <a:cs typeface="Tajawal"/>
                <a:sym typeface="Tajawal"/>
              </a:defRPr>
            </a:lvl5pPr>
            <a:lvl6pPr marL="2743200" lvl="5" indent="-330200" rtl="0">
              <a:lnSpc>
                <a:spcPct val="100000"/>
              </a:lnSpc>
              <a:spcBef>
                <a:spcPts val="1600"/>
              </a:spcBef>
              <a:spcAft>
                <a:spcPts val="0"/>
              </a:spcAft>
              <a:buClr>
                <a:schemeClr val="dk1"/>
              </a:buClr>
              <a:buSzPts val="1600"/>
              <a:buFont typeface="Tajawal"/>
              <a:buChar char="■"/>
              <a:defRPr sz="1600">
                <a:solidFill>
                  <a:schemeClr val="dk1"/>
                </a:solidFill>
                <a:latin typeface="Tajawal"/>
                <a:ea typeface="Tajawal"/>
                <a:cs typeface="Tajawal"/>
                <a:sym typeface="Tajawal"/>
              </a:defRPr>
            </a:lvl6pPr>
            <a:lvl7pPr marL="3200400" lvl="6" indent="-330200" rtl="0">
              <a:lnSpc>
                <a:spcPct val="100000"/>
              </a:lnSpc>
              <a:spcBef>
                <a:spcPts val="1600"/>
              </a:spcBef>
              <a:spcAft>
                <a:spcPts val="0"/>
              </a:spcAft>
              <a:buClr>
                <a:schemeClr val="dk1"/>
              </a:buClr>
              <a:buSzPts val="1600"/>
              <a:buFont typeface="Tajawal"/>
              <a:buChar char="●"/>
              <a:defRPr sz="1600">
                <a:solidFill>
                  <a:schemeClr val="dk1"/>
                </a:solidFill>
                <a:latin typeface="Tajawal"/>
                <a:ea typeface="Tajawal"/>
                <a:cs typeface="Tajawal"/>
                <a:sym typeface="Tajawal"/>
              </a:defRPr>
            </a:lvl7pPr>
            <a:lvl8pPr marL="3657600" lvl="7" indent="-330200" rtl="0">
              <a:lnSpc>
                <a:spcPct val="100000"/>
              </a:lnSpc>
              <a:spcBef>
                <a:spcPts val="1600"/>
              </a:spcBef>
              <a:spcAft>
                <a:spcPts val="0"/>
              </a:spcAft>
              <a:buClr>
                <a:schemeClr val="dk1"/>
              </a:buClr>
              <a:buSzPts val="1600"/>
              <a:buFont typeface="Tajawal"/>
              <a:buChar char="○"/>
              <a:defRPr sz="1600">
                <a:solidFill>
                  <a:schemeClr val="dk1"/>
                </a:solidFill>
                <a:latin typeface="Tajawal"/>
                <a:ea typeface="Tajawal"/>
                <a:cs typeface="Tajawal"/>
                <a:sym typeface="Tajawal"/>
              </a:defRPr>
            </a:lvl8pPr>
            <a:lvl9pPr marL="4114800" lvl="8" indent="-330200" rtl="0">
              <a:lnSpc>
                <a:spcPct val="100000"/>
              </a:lnSpc>
              <a:spcBef>
                <a:spcPts val="1600"/>
              </a:spcBef>
              <a:spcAft>
                <a:spcPts val="1600"/>
              </a:spcAft>
              <a:buClr>
                <a:schemeClr val="dk1"/>
              </a:buClr>
              <a:buSzPts val="1600"/>
              <a:buFont typeface="Tajawal"/>
              <a:buChar char="■"/>
              <a:defRPr sz="1600">
                <a:solidFill>
                  <a:schemeClr val="dk1"/>
                </a:solidFill>
                <a:latin typeface="Tajawal"/>
                <a:ea typeface="Tajawal"/>
                <a:cs typeface="Tajawal"/>
                <a:sym typeface="Tajawal"/>
              </a:defRPr>
            </a:lvl9pPr>
          </a:lstStyle>
          <a:p>
            <a:endParaRPr/>
          </a:p>
        </p:txBody>
      </p:sp>
    </p:spTree>
  </p:cSld>
  <p:clrMap bg1="lt1" tx1="dk1" bg2="dk2" tx2="lt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678" r:id="rId12"/>
    <p:sldLayoutId id="2147483679" r:id="rId13"/>
    <p:sldLayoutId id="2147483680" r:id="rId14"/>
    <p:sldLayoutId id="2147483681" r:id="rId15"/>
    <p:sldLayoutId id="2147483682" r:id="rId16"/>
    <p:sldLayoutId id="2147483683" r:id="rId17"/>
    <p:sldLayoutId id="2147483684" r:id="rId18"/>
    <p:sldLayoutId id="2147483685" r:id="rId19"/>
    <p:sldLayoutId id="2147483686" r:id="rId20"/>
    <p:sldLayoutId id="2147483687" r:id="rId21"/>
    <p:sldLayoutId id="2147483688" r:id="rId22"/>
    <p:sldLayoutId id="2147483689" r:id="rId23"/>
    <p:sldLayoutId id="2147483690" r:id="rId24"/>
    <p:sldLayoutId id="2147483691" r:id="rId25"/>
    <p:sldLayoutId id="2147483692" r:id="rId26"/>
    <p:sldLayoutId id="2147483693" r:id="rId27"/>
    <p:sldLayoutId id="2147483694" r:id="rId28"/>
    <p:sldLayoutId id="2147483695" r:id="rId29"/>
    <p:sldLayoutId id="2147483696" r:id="rId30"/>
    <p:sldLayoutId id="2147483697" r:id="rId31"/>
    <p:sldLayoutId id="2147483698" r:id="rId32"/>
    <p:sldLayoutId id="2147483699" r:id="rId33"/>
    <p:sldLayoutId id="2147483700" r:id="rId34"/>
    <p:sldLayoutId id="2147483701" r:id="rId35"/>
    <p:sldLayoutId id="2147483702"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26.png"/><Relationship Id="rId4"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27.png"/></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3.png"/><Relationship Id="rId7" Type="http://schemas.openxmlformats.org/officeDocument/2006/relationships/image" Target="../media/image37.png"/><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 Id="rId9" Type="http://schemas.openxmlformats.org/officeDocument/2006/relationships/image" Target="../media/image39.png"/></Relationships>
</file>

<file path=ppt/slides/_rels/slide2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3.xml"/><Relationship Id="rId1" Type="http://schemas.openxmlformats.org/officeDocument/2006/relationships/slideLayout" Target="../slideLayouts/slideLayout1.xml"/><Relationship Id="rId4" Type="http://schemas.openxmlformats.org/officeDocument/2006/relationships/image" Target="../media/image41.png"/></Relationships>
</file>

<file path=ppt/slides/_rels/slide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4.xml"/><Relationship Id="rId1" Type="http://schemas.openxmlformats.org/officeDocument/2006/relationships/slideLayout" Target="../slideLayouts/slideLayout20.xml"/><Relationship Id="rId4" Type="http://schemas.openxmlformats.org/officeDocument/2006/relationships/image" Target="../media/image42.png"/></Relationships>
</file>

<file path=ppt/slides/_rels/slide2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7.xml"/><Relationship Id="rId1" Type="http://schemas.openxmlformats.org/officeDocument/2006/relationships/slideLayout" Target="../slideLayouts/slideLayout15.xml"/><Relationship Id="rId4" Type="http://schemas.openxmlformats.org/officeDocument/2006/relationships/image" Target="../media/image7.png"/></Relationships>
</file>

<file path=ppt/slides/_rels/slide28.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4.png"/><Relationship Id="rId7" Type="http://schemas.openxmlformats.org/officeDocument/2006/relationships/image" Target="../media/image48.png"/><Relationship Id="rId2" Type="http://schemas.openxmlformats.org/officeDocument/2006/relationships/notesSlide" Target="../notesSlides/notesSlide28.xml"/><Relationship Id="rId1" Type="http://schemas.openxmlformats.org/officeDocument/2006/relationships/slideLayout" Target="../slideLayouts/slideLayout17.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5.png"/></Relationships>
</file>

<file path=ppt/slides/_rels/slide2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4.png"/><Relationship Id="rId7" Type="http://schemas.openxmlformats.org/officeDocument/2006/relationships/image" Target="../media/image48.png"/><Relationship Id="rId2" Type="http://schemas.openxmlformats.org/officeDocument/2006/relationships/notesSlide" Target="../notesSlides/notesSlide31.xml"/><Relationship Id="rId1" Type="http://schemas.openxmlformats.org/officeDocument/2006/relationships/slideLayout" Target="../slideLayouts/slideLayout17.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5.png"/></Relationships>
</file>

<file path=ppt/slides/_rels/slide32.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32.xml"/><Relationship Id="rId1" Type="http://schemas.openxmlformats.org/officeDocument/2006/relationships/slideLayout" Target="../slideLayouts/slideLayout15.xml"/><Relationship Id="rId4" Type="http://schemas.openxmlformats.org/officeDocument/2006/relationships/image" Target="../media/image7.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4.png"/><Relationship Id="rId7" Type="http://schemas.openxmlformats.org/officeDocument/2006/relationships/image" Target="../media/image48.png"/><Relationship Id="rId2" Type="http://schemas.openxmlformats.org/officeDocument/2006/relationships/notesSlide" Target="../notesSlides/notesSlide34.xml"/><Relationship Id="rId1" Type="http://schemas.openxmlformats.org/officeDocument/2006/relationships/slideLayout" Target="../slideLayouts/slideLayout17.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5.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6.xml"/><Relationship Id="rId1" Type="http://schemas.openxmlformats.org/officeDocument/2006/relationships/slideLayout" Target="../slideLayouts/slideLayout17.xml"/><Relationship Id="rId5" Type="http://schemas.openxmlformats.org/officeDocument/2006/relationships/image" Target="../media/image51.jpg"/><Relationship Id="rId4" Type="http://schemas.openxmlformats.org/officeDocument/2006/relationships/image" Target="../media/image45.png"/></Relationships>
</file>

<file path=ppt/slides/_rels/slide3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7.xml"/><Relationship Id="rId1" Type="http://schemas.openxmlformats.org/officeDocument/2006/relationships/slideLayout" Target="../slideLayouts/slideLayout17.xml"/><Relationship Id="rId5" Type="http://schemas.openxmlformats.org/officeDocument/2006/relationships/image" Target="../media/image51.jpg"/><Relationship Id="rId4" Type="http://schemas.openxmlformats.org/officeDocument/2006/relationships/image" Target="../media/image45.png"/></Relationships>
</file>

<file path=ppt/slides/_rels/slide3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8.xml"/><Relationship Id="rId1" Type="http://schemas.openxmlformats.org/officeDocument/2006/relationships/slideLayout" Target="../slideLayouts/slideLayout17.xml"/><Relationship Id="rId6" Type="http://schemas.openxmlformats.org/officeDocument/2006/relationships/image" Target="../media/image52.jpg"/><Relationship Id="rId5" Type="http://schemas.openxmlformats.org/officeDocument/2006/relationships/image" Target="../media/image46.png"/><Relationship Id="rId4" Type="http://schemas.openxmlformats.org/officeDocument/2006/relationships/image" Target="../media/image45.png"/></Relationships>
</file>

<file path=ppt/slides/_rels/slide3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9.xml"/><Relationship Id="rId1" Type="http://schemas.openxmlformats.org/officeDocument/2006/relationships/slideLayout" Target="../slideLayouts/slideLayout17.xml"/><Relationship Id="rId6" Type="http://schemas.openxmlformats.org/officeDocument/2006/relationships/image" Target="../media/image52.jpg"/><Relationship Id="rId5" Type="http://schemas.openxmlformats.org/officeDocument/2006/relationships/image" Target="../media/image46.png"/><Relationship Id="rId4" Type="http://schemas.openxmlformats.org/officeDocument/2006/relationships/image" Target="../media/image45.png"/></Relationships>
</file>

<file path=ppt/slides/_rels/slide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0.xml"/><Relationship Id="rId1" Type="http://schemas.openxmlformats.org/officeDocument/2006/relationships/slideLayout" Target="../slideLayouts/slideLayout17.xml"/><Relationship Id="rId6" Type="http://schemas.openxmlformats.org/officeDocument/2006/relationships/image" Target="../media/image53.jpg"/><Relationship Id="rId5" Type="http://schemas.openxmlformats.org/officeDocument/2006/relationships/image" Target="../media/image47.png"/><Relationship Id="rId4" Type="http://schemas.openxmlformats.org/officeDocument/2006/relationships/image" Target="../media/image46.png"/></Relationships>
</file>

<file path=ppt/slides/_rels/slide4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1.xml"/><Relationship Id="rId1" Type="http://schemas.openxmlformats.org/officeDocument/2006/relationships/slideLayout" Target="../slideLayouts/slideLayout17.xml"/><Relationship Id="rId6" Type="http://schemas.openxmlformats.org/officeDocument/2006/relationships/image" Target="../media/image53.jpg"/><Relationship Id="rId5" Type="http://schemas.openxmlformats.org/officeDocument/2006/relationships/image" Target="../media/image47.png"/><Relationship Id="rId4" Type="http://schemas.openxmlformats.org/officeDocument/2006/relationships/image" Target="../media/image46.png"/></Relationships>
</file>

<file path=ppt/slides/_rels/slide42.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54.jpg"/><Relationship Id="rId2" Type="http://schemas.openxmlformats.org/officeDocument/2006/relationships/notesSlide" Target="../notesSlides/notesSlide42.xml"/><Relationship Id="rId1" Type="http://schemas.openxmlformats.org/officeDocument/2006/relationships/slideLayout" Target="../slideLayouts/slideLayout17.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43.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54.jpg"/><Relationship Id="rId2" Type="http://schemas.openxmlformats.org/officeDocument/2006/relationships/notesSlide" Target="../notesSlides/notesSlide43.xml"/><Relationship Id="rId1" Type="http://schemas.openxmlformats.org/officeDocument/2006/relationships/slideLayout" Target="../slideLayouts/slideLayout17.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4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4.xml"/><Relationship Id="rId1" Type="http://schemas.openxmlformats.org/officeDocument/2006/relationships/slideLayout" Target="../slideLayouts/slideLayout17.xml"/><Relationship Id="rId6" Type="http://schemas.openxmlformats.org/officeDocument/2006/relationships/image" Target="../media/image55.jpg"/><Relationship Id="rId5" Type="http://schemas.openxmlformats.org/officeDocument/2006/relationships/image" Target="../media/image49.png"/><Relationship Id="rId4" Type="http://schemas.openxmlformats.org/officeDocument/2006/relationships/image" Target="../media/image48.png"/></Relationships>
</file>

<file path=ppt/slides/_rels/slide4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5.xml"/><Relationship Id="rId1" Type="http://schemas.openxmlformats.org/officeDocument/2006/relationships/slideLayout" Target="../slideLayouts/slideLayout17.xml"/><Relationship Id="rId6" Type="http://schemas.openxmlformats.org/officeDocument/2006/relationships/image" Target="../media/image55.jpg"/><Relationship Id="rId5" Type="http://schemas.openxmlformats.org/officeDocument/2006/relationships/image" Target="../media/image49.png"/><Relationship Id="rId4" Type="http://schemas.openxmlformats.org/officeDocument/2006/relationships/image" Target="../media/image48.png"/></Relationships>
</file>

<file path=ppt/slides/_rels/slide4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6.xml"/><Relationship Id="rId1" Type="http://schemas.openxmlformats.org/officeDocument/2006/relationships/slideLayout" Target="../slideLayouts/slideLayout17.xml"/></Relationships>
</file>

<file path=ppt/slides/_rels/slide4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7.xml"/><Relationship Id="rId1" Type="http://schemas.openxmlformats.org/officeDocument/2006/relationships/slideLayout" Target="../slideLayouts/slideLayout17.xml"/><Relationship Id="rId5" Type="http://schemas.openxmlformats.org/officeDocument/2006/relationships/image" Target="../media/image49.png"/><Relationship Id="rId4" Type="http://schemas.openxmlformats.org/officeDocument/2006/relationships/image" Target="../media/image48.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C588E"/>
        </a:solidFill>
        <a:effectLst/>
      </p:bgPr>
    </p:bg>
    <p:spTree>
      <p:nvGrpSpPr>
        <p:cNvPr id="1" name="Shape 13924"/>
        <p:cNvGrpSpPr/>
        <p:nvPr/>
      </p:nvGrpSpPr>
      <p:grpSpPr>
        <a:xfrm>
          <a:off x="0" y="0"/>
          <a:ext cx="0" cy="0"/>
          <a:chOff x="0" y="0"/>
          <a:chExt cx="0" cy="0"/>
        </a:xfrm>
      </p:grpSpPr>
      <p:sp>
        <p:nvSpPr>
          <p:cNvPr id="13925" name="Google Shape;13925;p78"/>
          <p:cNvSpPr txBox="1">
            <a:spLocks noGrp="1"/>
          </p:cNvSpPr>
          <p:nvPr>
            <p:ph type="title"/>
          </p:nvPr>
        </p:nvSpPr>
        <p:spPr>
          <a:xfrm>
            <a:off x="311700" y="1177195"/>
            <a:ext cx="8520600" cy="2724300"/>
          </a:xfrm>
          <a:prstGeom prst="rect">
            <a:avLst/>
          </a:prstGeom>
        </p:spPr>
        <p:txBody>
          <a:bodyPr spcFirstLastPara="1" wrap="square" lIns="91425" tIns="91425" rIns="91425" bIns="91425" anchor="ctr" anchorCtr="0">
            <a:normAutofit/>
          </a:bodyPr>
          <a:lstStyle/>
          <a:p>
            <a:pPr marL="0" lvl="0" indent="0" algn="ctr" rtl="0">
              <a:spcBef>
                <a:spcPts val="0"/>
              </a:spcBef>
              <a:spcAft>
                <a:spcPts val="0"/>
              </a:spcAft>
              <a:buNone/>
            </a:pPr>
            <a:r>
              <a:rPr lang="ja" sz="6400" b="1">
                <a:latin typeface="M PLUS Rounded 1c"/>
                <a:ea typeface="M PLUS Rounded 1c"/>
                <a:cs typeface="M PLUS Rounded 1c"/>
                <a:sym typeface="M PLUS Rounded 1c"/>
              </a:rPr>
              <a:t>情報化した社会</a:t>
            </a:r>
            <a:endParaRPr sz="6400" b="1">
              <a:latin typeface="M PLUS Rounded 1c"/>
              <a:ea typeface="M PLUS Rounded 1c"/>
              <a:cs typeface="M PLUS Rounded 1c"/>
              <a:sym typeface="M PLUS Rounded 1c"/>
            </a:endParaRPr>
          </a:p>
        </p:txBody>
      </p:sp>
      <p:sp>
        <p:nvSpPr>
          <p:cNvPr id="13926" name="Google Shape;13926;p78"/>
          <p:cNvSpPr/>
          <p:nvPr/>
        </p:nvSpPr>
        <p:spPr>
          <a:xfrm>
            <a:off x="2978777" y="3319406"/>
            <a:ext cx="1285800" cy="329700"/>
          </a:xfrm>
          <a:prstGeom prst="roundRect">
            <a:avLst>
              <a:gd name="adj" fmla="val 50000"/>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600" b="1">
                <a:solidFill>
                  <a:srgbClr val="EC588E"/>
                </a:solidFill>
              </a:rPr>
              <a:t>レッスン1</a:t>
            </a:r>
            <a:endParaRPr sz="1600" b="1">
              <a:solidFill>
                <a:srgbClr val="EC588E"/>
              </a:solidFill>
            </a:endParaRPr>
          </a:p>
        </p:txBody>
      </p:sp>
      <p:sp>
        <p:nvSpPr>
          <p:cNvPr id="13927" name="Google Shape;13927;p78"/>
          <p:cNvSpPr txBox="1">
            <a:spLocks noGrp="1"/>
          </p:cNvSpPr>
          <p:nvPr>
            <p:ph type="title" idx="2"/>
          </p:nvPr>
        </p:nvSpPr>
        <p:spPr>
          <a:xfrm>
            <a:off x="311700" y="366875"/>
            <a:ext cx="8520600" cy="58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ja" sz="2400"/>
              <a:t>高校 情報 Ⅰ</a:t>
            </a:r>
            <a:endParaRPr sz="2400"/>
          </a:p>
        </p:txBody>
      </p:sp>
      <p:sp>
        <p:nvSpPr>
          <p:cNvPr id="13928" name="Google Shape;13928;p78"/>
          <p:cNvSpPr txBox="1">
            <a:spLocks noGrp="1"/>
          </p:cNvSpPr>
          <p:nvPr>
            <p:ph type="title" idx="2"/>
          </p:nvPr>
        </p:nvSpPr>
        <p:spPr>
          <a:xfrm>
            <a:off x="311700" y="1181850"/>
            <a:ext cx="8520600" cy="58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ja" sz="2800"/>
              <a:t>Chapter1：情報社会の問題解決</a:t>
            </a:r>
            <a:endParaRPr sz="2800"/>
          </a:p>
          <a:p>
            <a:pPr marL="0" lvl="0" indent="0" algn="ctr" rtl="0">
              <a:spcBef>
                <a:spcPts val="0"/>
              </a:spcBef>
              <a:spcAft>
                <a:spcPts val="0"/>
              </a:spcAft>
              <a:buNone/>
            </a:pPr>
            <a:endParaRPr sz="100"/>
          </a:p>
        </p:txBody>
      </p:sp>
      <p:sp>
        <p:nvSpPr>
          <p:cNvPr id="13929" name="Google Shape;13929;p78"/>
          <p:cNvSpPr/>
          <p:nvPr/>
        </p:nvSpPr>
        <p:spPr>
          <a:xfrm>
            <a:off x="4423577" y="3319400"/>
            <a:ext cx="1850100" cy="329700"/>
          </a:xfrm>
          <a:prstGeom prst="roundRect">
            <a:avLst>
              <a:gd name="adj" fmla="val 50000"/>
            </a:avLst>
          </a:prstGeom>
          <a:solidFill>
            <a:srgbClr val="EC588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600" b="1">
                <a:solidFill>
                  <a:srgbClr val="FFFFFF"/>
                </a:solidFill>
              </a:rPr>
              <a:t>ワークショップ</a:t>
            </a:r>
            <a:endParaRPr sz="1600" b="1">
              <a:solidFill>
                <a:srgbClr val="FFFFFF"/>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4188"/>
        <p:cNvGrpSpPr/>
        <p:nvPr/>
      </p:nvGrpSpPr>
      <p:grpSpPr>
        <a:xfrm>
          <a:off x="0" y="0"/>
          <a:ext cx="0" cy="0"/>
          <a:chOff x="0" y="0"/>
          <a:chExt cx="0" cy="0"/>
        </a:xfrm>
      </p:grpSpPr>
      <p:sp>
        <p:nvSpPr>
          <p:cNvPr id="14189" name="Google Shape;14189;p98"/>
          <p:cNvSpPr txBox="1">
            <a:spLocks noGrp="1"/>
          </p:cNvSpPr>
          <p:nvPr>
            <p:ph type="ctrTitle"/>
          </p:nvPr>
        </p:nvSpPr>
        <p:spPr>
          <a:xfrm>
            <a:off x="3202429" y="518125"/>
            <a:ext cx="3545100" cy="435300"/>
          </a:xfrm>
          <a:prstGeom prst="rect">
            <a:avLst/>
          </a:prstGeom>
          <a:noFill/>
          <a:ln>
            <a:noFill/>
          </a:ln>
        </p:spPr>
        <p:txBody>
          <a:bodyPr spcFirstLastPara="1" wrap="square" lIns="91425" tIns="91425" rIns="91425" bIns="91425" anchor="ctr" anchorCtr="0">
            <a:noAutofit/>
          </a:bodyPr>
          <a:lstStyle/>
          <a:p>
            <a:pPr marL="0" lvl="0" indent="0" algn="l" rtl="0">
              <a:lnSpc>
                <a:spcPct val="150000"/>
              </a:lnSpc>
              <a:spcBef>
                <a:spcPts val="0"/>
              </a:spcBef>
              <a:spcAft>
                <a:spcPts val="0"/>
              </a:spcAft>
              <a:buSzPts val="990"/>
              <a:buNone/>
            </a:pPr>
            <a:r>
              <a:rPr lang="ja" sz="2400" b="1">
                <a:solidFill>
                  <a:srgbClr val="8C8C8C"/>
                </a:solidFill>
                <a:latin typeface="M PLUS Rounded 1c"/>
                <a:ea typeface="M PLUS Rounded 1c"/>
                <a:cs typeface="M PLUS Rounded 1c"/>
                <a:sym typeface="M PLUS Rounded 1c"/>
              </a:rPr>
              <a:t>レッスンをはじめよう</a:t>
            </a:r>
            <a:endParaRPr sz="2800" b="1">
              <a:solidFill>
                <a:srgbClr val="8C8C8C"/>
              </a:solidFill>
              <a:latin typeface="M PLUS Rounded 1c"/>
              <a:ea typeface="M PLUS Rounded 1c"/>
              <a:cs typeface="M PLUS Rounded 1c"/>
              <a:sym typeface="M PLUS Rounded 1c"/>
            </a:endParaRPr>
          </a:p>
        </p:txBody>
      </p:sp>
      <p:grpSp>
        <p:nvGrpSpPr>
          <p:cNvPr id="14190" name="Google Shape;14190;p98"/>
          <p:cNvGrpSpPr/>
          <p:nvPr/>
        </p:nvGrpSpPr>
        <p:grpSpPr>
          <a:xfrm>
            <a:off x="2520607" y="473158"/>
            <a:ext cx="3844617" cy="630650"/>
            <a:chOff x="2520607" y="930358"/>
            <a:chExt cx="3844617" cy="630650"/>
          </a:xfrm>
        </p:grpSpPr>
        <p:cxnSp>
          <p:nvCxnSpPr>
            <p:cNvPr id="14191" name="Google Shape;14191;p98"/>
            <p:cNvCxnSpPr/>
            <p:nvPr/>
          </p:nvCxnSpPr>
          <p:spPr>
            <a:xfrm>
              <a:off x="3337624" y="1462800"/>
              <a:ext cx="3027600" cy="0"/>
            </a:xfrm>
            <a:prstGeom prst="straightConnector1">
              <a:avLst/>
            </a:prstGeom>
            <a:noFill/>
            <a:ln w="28575" cap="flat" cmpd="sng">
              <a:solidFill>
                <a:srgbClr val="8C8C8C"/>
              </a:solidFill>
              <a:prstDash val="dot"/>
              <a:round/>
              <a:headEnd type="none" w="med" len="med"/>
              <a:tailEnd type="none" w="med" len="med"/>
            </a:ln>
          </p:spPr>
        </p:cxnSp>
        <p:pic>
          <p:nvPicPr>
            <p:cNvPr id="14192" name="Google Shape;14192;p98"/>
            <p:cNvPicPr preferRelativeResize="0"/>
            <p:nvPr/>
          </p:nvPicPr>
          <p:blipFill>
            <a:blip r:embed="rId3">
              <a:alphaModFix/>
            </a:blip>
            <a:stretch>
              <a:fillRect/>
            </a:stretch>
          </p:blipFill>
          <p:spPr>
            <a:xfrm>
              <a:off x="2520607" y="930358"/>
              <a:ext cx="630650" cy="630650"/>
            </a:xfrm>
            <a:prstGeom prst="rect">
              <a:avLst/>
            </a:prstGeom>
            <a:noFill/>
            <a:ln>
              <a:noFill/>
            </a:ln>
          </p:spPr>
        </p:pic>
      </p:grpSp>
      <p:sp>
        <p:nvSpPr>
          <p:cNvPr id="14193" name="Google Shape;14193;p98"/>
          <p:cNvSpPr/>
          <p:nvPr/>
        </p:nvSpPr>
        <p:spPr>
          <a:xfrm>
            <a:off x="2658466" y="2688694"/>
            <a:ext cx="710100" cy="351300"/>
          </a:xfrm>
          <a:prstGeom prst="rightArrow">
            <a:avLst>
              <a:gd name="adj1" fmla="val 50000"/>
              <a:gd name="adj2" fmla="val 50000"/>
            </a:avLst>
          </a:prstGeom>
          <a:solidFill>
            <a:srgbClr val="A9A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8"/>
          <p:cNvSpPr/>
          <p:nvPr/>
        </p:nvSpPr>
        <p:spPr>
          <a:xfrm>
            <a:off x="495700" y="1636580"/>
            <a:ext cx="2488200" cy="2260200"/>
          </a:xfrm>
          <a:prstGeom prst="roundRect">
            <a:avLst>
              <a:gd name="adj" fmla="val 5262"/>
            </a:avLst>
          </a:prstGeom>
          <a:solidFill>
            <a:srgbClr val="FFFFFF"/>
          </a:solidFill>
          <a:ln w="38100" cap="flat" cmpd="sng">
            <a:solidFill>
              <a:srgbClr val="A9A9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8"/>
          <p:cNvSpPr/>
          <p:nvPr/>
        </p:nvSpPr>
        <p:spPr>
          <a:xfrm>
            <a:off x="618792" y="2238155"/>
            <a:ext cx="2241900" cy="9255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196" name="Google Shape;14196;p98"/>
          <p:cNvPicPr preferRelativeResize="0"/>
          <p:nvPr/>
        </p:nvPicPr>
        <p:blipFill rotWithShape="1">
          <a:blip r:embed="rId4">
            <a:alphaModFix/>
          </a:blip>
          <a:srcRect b="77820"/>
          <a:stretch/>
        </p:blipFill>
        <p:spPr>
          <a:xfrm>
            <a:off x="3462775" y="1402925"/>
            <a:ext cx="5179051" cy="3153526"/>
          </a:xfrm>
          <a:prstGeom prst="rect">
            <a:avLst/>
          </a:prstGeom>
          <a:noFill/>
          <a:ln>
            <a:noFill/>
          </a:ln>
        </p:spPr>
      </p:pic>
      <p:pic>
        <p:nvPicPr>
          <p:cNvPr id="14197" name="Google Shape;14197;p98"/>
          <p:cNvPicPr preferRelativeResize="0"/>
          <p:nvPr/>
        </p:nvPicPr>
        <p:blipFill rotWithShape="1">
          <a:blip r:embed="rId5">
            <a:alphaModFix/>
          </a:blip>
          <a:srcRect b="5811"/>
          <a:stretch/>
        </p:blipFill>
        <p:spPr>
          <a:xfrm>
            <a:off x="3462775" y="1693251"/>
            <a:ext cx="5179049" cy="2863203"/>
          </a:xfrm>
          <a:prstGeom prst="rect">
            <a:avLst/>
          </a:prstGeom>
          <a:noFill/>
          <a:ln>
            <a:noFill/>
          </a:ln>
        </p:spPr>
      </p:pic>
      <p:sp>
        <p:nvSpPr>
          <p:cNvPr id="14198" name="Google Shape;14198;p98"/>
          <p:cNvSpPr txBox="1"/>
          <p:nvPr/>
        </p:nvSpPr>
        <p:spPr>
          <a:xfrm>
            <a:off x="561475" y="1762280"/>
            <a:ext cx="2573700" cy="462000"/>
          </a:xfrm>
          <a:prstGeom prst="rect">
            <a:avLst/>
          </a:prstGeom>
          <a:noFill/>
          <a:ln>
            <a:noFill/>
          </a:ln>
        </p:spPr>
        <p:txBody>
          <a:bodyPr spcFirstLastPara="1" wrap="square" lIns="91400" tIns="91400" rIns="91400" bIns="91400" anchor="t" anchorCtr="0">
            <a:noAutofit/>
          </a:bodyPr>
          <a:lstStyle/>
          <a:p>
            <a:pPr marL="0" lvl="0" indent="0" algn="l" rtl="0">
              <a:lnSpc>
                <a:spcPct val="115000"/>
              </a:lnSpc>
              <a:spcBef>
                <a:spcPts val="0"/>
              </a:spcBef>
              <a:spcAft>
                <a:spcPts val="0"/>
              </a:spcAft>
              <a:buClr>
                <a:srgbClr val="000000"/>
              </a:buClr>
              <a:buSzPts val="1100"/>
              <a:buFont typeface="Arial"/>
              <a:buNone/>
            </a:pPr>
            <a:r>
              <a:rPr lang="ja" sz="1800" b="1">
                <a:latin typeface="M PLUS Rounded 1c"/>
                <a:ea typeface="M PLUS Rounded 1c"/>
                <a:cs typeface="M PLUS Rounded 1c"/>
                <a:sym typeface="M PLUS Rounded 1c"/>
              </a:rPr>
              <a:t>サイドメニューから</a:t>
            </a:r>
            <a:r>
              <a:rPr lang="ja" sz="2000" b="1">
                <a:latin typeface="M PLUS Rounded 1c"/>
                <a:ea typeface="M PLUS Rounded 1c"/>
                <a:cs typeface="M PLUS Rounded 1c"/>
                <a:sym typeface="M PLUS Rounded 1c"/>
              </a:rPr>
              <a:t>、</a:t>
            </a:r>
            <a:endParaRPr sz="2000" b="1">
              <a:latin typeface="M PLUS Rounded 1c"/>
              <a:ea typeface="M PLUS Rounded 1c"/>
              <a:cs typeface="M PLUS Rounded 1c"/>
              <a:sym typeface="M PLUS Rounded 1c"/>
            </a:endParaRPr>
          </a:p>
        </p:txBody>
      </p:sp>
      <p:sp>
        <p:nvSpPr>
          <p:cNvPr id="14199" name="Google Shape;14199;p98"/>
          <p:cNvSpPr/>
          <p:nvPr/>
        </p:nvSpPr>
        <p:spPr>
          <a:xfrm>
            <a:off x="697771" y="2371591"/>
            <a:ext cx="1188600" cy="304800"/>
          </a:xfrm>
          <a:prstGeom prst="roundRect">
            <a:avLst>
              <a:gd name="adj" fmla="val 50000"/>
            </a:avLst>
          </a:prstGeom>
          <a:solidFill>
            <a:srgbClr val="EC588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500" b="1">
                <a:solidFill>
                  <a:srgbClr val="FFFFFF"/>
                </a:solidFill>
              </a:rPr>
              <a:t>レッスン1</a:t>
            </a:r>
            <a:endParaRPr sz="1500" b="1">
              <a:solidFill>
                <a:srgbClr val="FFFFFF"/>
              </a:solidFill>
            </a:endParaRPr>
          </a:p>
        </p:txBody>
      </p:sp>
      <p:sp>
        <p:nvSpPr>
          <p:cNvPr id="14200" name="Google Shape;14200;p98"/>
          <p:cNvSpPr txBox="1"/>
          <p:nvPr/>
        </p:nvSpPr>
        <p:spPr>
          <a:xfrm>
            <a:off x="682235" y="2632352"/>
            <a:ext cx="17256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ja" sz="1800" b="1"/>
              <a:t>情報社会</a:t>
            </a:r>
            <a:endParaRPr sz="1800" b="1"/>
          </a:p>
        </p:txBody>
      </p:sp>
      <p:sp>
        <p:nvSpPr>
          <p:cNvPr id="14201" name="Google Shape;14201;p98"/>
          <p:cNvSpPr txBox="1"/>
          <p:nvPr/>
        </p:nvSpPr>
        <p:spPr>
          <a:xfrm>
            <a:off x="561425" y="3195105"/>
            <a:ext cx="2537700" cy="542700"/>
          </a:xfrm>
          <a:prstGeom prst="rect">
            <a:avLst/>
          </a:prstGeom>
          <a:noFill/>
          <a:ln>
            <a:noFill/>
          </a:ln>
        </p:spPr>
        <p:txBody>
          <a:bodyPr spcFirstLastPara="1" wrap="square" lIns="91400" tIns="91400" rIns="91400" bIns="91400" anchor="t" anchorCtr="0">
            <a:noAutofit/>
          </a:bodyPr>
          <a:lstStyle/>
          <a:p>
            <a:pPr marL="0" lvl="0" indent="0" algn="l" rtl="0">
              <a:lnSpc>
                <a:spcPct val="115000"/>
              </a:lnSpc>
              <a:spcBef>
                <a:spcPts val="0"/>
              </a:spcBef>
              <a:spcAft>
                <a:spcPts val="0"/>
              </a:spcAft>
              <a:buClr>
                <a:srgbClr val="000000"/>
              </a:buClr>
              <a:buSzPts val="1100"/>
              <a:buFont typeface="Arial"/>
              <a:buNone/>
            </a:pPr>
            <a:r>
              <a:rPr lang="ja" sz="1800" b="1">
                <a:latin typeface="M PLUS Rounded 1c"/>
                <a:ea typeface="M PLUS Rounded 1c"/>
                <a:cs typeface="M PLUS Rounded 1c"/>
                <a:sym typeface="M PLUS Rounded 1c"/>
              </a:rPr>
              <a:t>を選択してください。</a:t>
            </a:r>
            <a:endParaRPr sz="1800" b="1">
              <a:latin typeface="M PLUS Rounded 1c"/>
              <a:ea typeface="M PLUS Rounded 1c"/>
              <a:cs typeface="M PLUS Rounded 1c"/>
              <a:sym typeface="M PLUS Rounded 1c"/>
            </a:endParaRPr>
          </a:p>
        </p:txBody>
      </p:sp>
      <p:grpSp>
        <p:nvGrpSpPr>
          <p:cNvPr id="14202" name="Google Shape;14202;p98"/>
          <p:cNvGrpSpPr/>
          <p:nvPr/>
        </p:nvGrpSpPr>
        <p:grpSpPr>
          <a:xfrm>
            <a:off x="5664114" y="1911677"/>
            <a:ext cx="2310000" cy="1078575"/>
            <a:chOff x="5145357" y="2247127"/>
            <a:chExt cx="2310000" cy="1078575"/>
          </a:xfrm>
        </p:grpSpPr>
        <p:sp>
          <p:nvSpPr>
            <p:cNvPr id="14203" name="Google Shape;14203;p98"/>
            <p:cNvSpPr/>
            <p:nvPr/>
          </p:nvSpPr>
          <p:spPr>
            <a:xfrm rot="5400000">
              <a:off x="5945309" y="2795002"/>
              <a:ext cx="710100" cy="351300"/>
            </a:xfrm>
            <a:prstGeom prst="rightArrow">
              <a:avLst>
                <a:gd name="adj1" fmla="val 50000"/>
                <a:gd name="adj2" fmla="val 50000"/>
              </a:avLst>
            </a:prstGeom>
            <a:solidFill>
              <a:srgbClr val="FF2F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4" name="Google Shape;14204;p98"/>
            <p:cNvGrpSpPr/>
            <p:nvPr/>
          </p:nvGrpSpPr>
          <p:grpSpPr>
            <a:xfrm>
              <a:off x="5145357" y="2247127"/>
              <a:ext cx="2310000" cy="742800"/>
              <a:chOff x="5145357" y="2247127"/>
              <a:chExt cx="2310000" cy="742800"/>
            </a:xfrm>
          </p:grpSpPr>
          <p:sp>
            <p:nvSpPr>
              <p:cNvPr id="14205" name="Google Shape;14205;p98"/>
              <p:cNvSpPr/>
              <p:nvPr/>
            </p:nvSpPr>
            <p:spPr>
              <a:xfrm>
                <a:off x="5232675" y="2247127"/>
                <a:ext cx="2136000" cy="742800"/>
              </a:xfrm>
              <a:prstGeom prst="roundRect">
                <a:avLst>
                  <a:gd name="adj" fmla="val 16667"/>
                </a:avLst>
              </a:prstGeom>
              <a:solidFill>
                <a:srgbClr val="FFFFFF"/>
              </a:solidFill>
              <a:ln w="38100" cap="flat" cmpd="sng">
                <a:solidFill>
                  <a:srgbClr val="FF2F5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8"/>
              <p:cNvSpPr txBox="1"/>
              <p:nvPr/>
            </p:nvSpPr>
            <p:spPr>
              <a:xfrm>
                <a:off x="5145357" y="2281399"/>
                <a:ext cx="2310000" cy="462000"/>
              </a:xfrm>
              <a:prstGeom prst="rect">
                <a:avLst/>
              </a:prstGeom>
              <a:noFill/>
              <a:ln>
                <a:noFill/>
              </a:ln>
            </p:spPr>
            <p:txBody>
              <a:bodyPr spcFirstLastPara="1" wrap="square" lIns="91400" tIns="91400" rIns="91400" bIns="91400" anchor="t" anchorCtr="0">
                <a:noAutofit/>
              </a:bodyPr>
              <a:lstStyle/>
              <a:p>
                <a:pPr marL="0" lvl="0" indent="0" algn="ctr" rtl="0">
                  <a:lnSpc>
                    <a:spcPct val="100000"/>
                  </a:lnSpc>
                  <a:spcBef>
                    <a:spcPts val="0"/>
                  </a:spcBef>
                  <a:spcAft>
                    <a:spcPts val="0"/>
                  </a:spcAft>
                  <a:buClr>
                    <a:srgbClr val="000000"/>
                  </a:buClr>
                  <a:buSzPts val="1100"/>
                  <a:buFont typeface="Arial"/>
                  <a:buNone/>
                </a:pPr>
                <a:r>
                  <a:rPr lang="ja" sz="1600" b="1">
                    <a:latin typeface="M PLUS Rounded 1c"/>
                    <a:ea typeface="M PLUS Rounded 1c"/>
                    <a:cs typeface="M PLUS Rounded 1c"/>
                    <a:sym typeface="M PLUS Rounded 1c"/>
                  </a:rPr>
                  <a:t>レッスンスタートを</a:t>
                </a:r>
                <a:endParaRPr sz="1600" b="1">
                  <a:latin typeface="M PLUS Rounded 1c"/>
                  <a:ea typeface="M PLUS Rounded 1c"/>
                  <a:cs typeface="M PLUS Rounded 1c"/>
                  <a:sym typeface="M PLUS Rounded 1c"/>
                </a:endParaRPr>
              </a:p>
              <a:p>
                <a:pPr marL="0" lvl="0" indent="0" algn="ctr" rtl="0">
                  <a:lnSpc>
                    <a:spcPct val="100000"/>
                  </a:lnSpc>
                  <a:spcBef>
                    <a:spcPts val="0"/>
                  </a:spcBef>
                  <a:spcAft>
                    <a:spcPts val="0"/>
                  </a:spcAft>
                  <a:buClr>
                    <a:srgbClr val="000000"/>
                  </a:buClr>
                  <a:buSzPts val="1100"/>
                  <a:buFont typeface="Arial"/>
                  <a:buNone/>
                </a:pPr>
                <a:r>
                  <a:rPr lang="ja" sz="1600" b="1">
                    <a:latin typeface="M PLUS Rounded 1c"/>
                    <a:ea typeface="M PLUS Rounded 1c"/>
                    <a:cs typeface="M PLUS Rounded 1c"/>
                    <a:sym typeface="M PLUS Rounded 1c"/>
                  </a:rPr>
                  <a:t>クリックします</a:t>
                </a:r>
                <a:endParaRPr sz="1600" b="1">
                  <a:latin typeface="M PLUS Rounded 1c"/>
                  <a:ea typeface="M PLUS Rounded 1c"/>
                  <a:cs typeface="M PLUS Rounded 1c"/>
                  <a:sym typeface="M PLUS Rounded 1c"/>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210"/>
        <p:cNvGrpSpPr/>
        <p:nvPr/>
      </p:nvGrpSpPr>
      <p:grpSpPr>
        <a:xfrm>
          <a:off x="0" y="0"/>
          <a:ext cx="0" cy="0"/>
          <a:chOff x="0" y="0"/>
          <a:chExt cx="0" cy="0"/>
        </a:xfrm>
      </p:grpSpPr>
      <p:sp>
        <p:nvSpPr>
          <p:cNvPr id="14211" name="Google Shape;14211;p99"/>
          <p:cNvSpPr/>
          <p:nvPr/>
        </p:nvSpPr>
        <p:spPr>
          <a:xfrm>
            <a:off x="1195275" y="1849698"/>
            <a:ext cx="6794700" cy="2716200"/>
          </a:xfrm>
          <a:prstGeom prst="roundRect">
            <a:avLst>
              <a:gd name="adj" fmla="val 5262"/>
            </a:avLst>
          </a:prstGeom>
          <a:solidFill>
            <a:schemeClr val="lt1"/>
          </a:solidFill>
          <a:ln w="38100" cap="flat" cmpd="sng">
            <a:solidFill>
              <a:srgbClr val="A9A9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9"/>
          <p:cNvSpPr txBox="1"/>
          <p:nvPr/>
        </p:nvSpPr>
        <p:spPr>
          <a:xfrm>
            <a:off x="219762" y="531227"/>
            <a:ext cx="587400" cy="219900"/>
          </a:xfrm>
          <a:prstGeom prst="rect">
            <a:avLst/>
          </a:prstGeom>
          <a:noFill/>
          <a:ln>
            <a:noFill/>
          </a:ln>
        </p:spPr>
        <p:txBody>
          <a:bodyPr spcFirstLastPara="1" wrap="square" lIns="91425" tIns="91425" rIns="91425" bIns="91425" anchor="t" anchorCtr="0">
            <a:spAutoFit/>
          </a:bodyPr>
          <a:lstStyle/>
          <a:p>
            <a:pPr marL="0" lvl="0" indent="0" algn="ctr" rtl="0">
              <a:lnSpc>
                <a:spcPct val="10000"/>
              </a:lnSpc>
              <a:spcBef>
                <a:spcPts val="0"/>
              </a:spcBef>
              <a:spcAft>
                <a:spcPts val="0"/>
              </a:spcAft>
              <a:buNone/>
            </a:pPr>
            <a:r>
              <a:rPr lang="ja" sz="2280">
                <a:solidFill>
                  <a:schemeClr val="lt1"/>
                </a:solidFill>
                <a:latin typeface="M PLUS Rounded 1c Medium"/>
                <a:ea typeface="M PLUS Rounded 1c Medium"/>
                <a:cs typeface="M PLUS Rounded 1c Medium"/>
                <a:sym typeface="M PLUS Rounded 1c Medium"/>
              </a:rPr>
              <a:t>1</a:t>
            </a:r>
            <a:endParaRPr sz="2100">
              <a:solidFill>
                <a:schemeClr val="lt1"/>
              </a:solidFill>
            </a:endParaRPr>
          </a:p>
        </p:txBody>
      </p:sp>
      <p:sp>
        <p:nvSpPr>
          <p:cNvPr id="14213" name="Google Shape;14213;p99"/>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214" name="Google Shape;14214;p99"/>
          <p:cNvSpPr txBox="1">
            <a:spLocks noGrp="1"/>
          </p:cNvSpPr>
          <p:nvPr>
            <p:ph type="ctrTitle"/>
          </p:nvPr>
        </p:nvSpPr>
        <p:spPr>
          <a:xfrm>
            <a:off x="3202429" y="822925"/>
            <a:ext cx="3545100" cy="435300"/>
          </a:xfrm>
          <a:prstGeom prst="rect">
            <a:avLst/>
          </a:prstGeom>
          <a:noFill/>
          <a:ln>
            <a:noFill/>
          </a:ln>
        </p:spPr>
        <p:txBody>
          <a:bodyPr spcFirstLastPara="1" wrap="square" lIns="91425" tIns="91425" rIns="91425" bIns="91425" anchor="ctr" anchorCtr="0">
            <a:noAutofit/>
          </a:bodyPr>
          <a:lstStyle/>
          <a:p>
            <a:pPr marL="0" lvl="0" indent="0" algn="l" rtl="0">
              <a:lnSpc>
                <a:spcPct val="150000"/>
              </a:lnSpc>
              <a:spcBef>
                <a:spcPts val="0"/>
              </a:spcBef>
              <a:spcAft>
                <a:spcPts val="0"/>
              </a:spcAft>
              <a:buSzPts val="990"/>
              <a:buNone/>
            </a:pPr>
            <a:r>
              <a:rPr lang="ja" sz="2400" b="1">
                <a:solidFill>
                  <a:srgbClr val="8C8C8C"/>
                </a:solidFill>
                <a:latin typeface="M PLUS Rounded 1c"/>
                <a:ea typeface="M PLUS Rounded 1c"/>
                <a:cs typeface="M PLUS Rounded 1c"/>
                <a:sym typeface="M PLUS Rounded 1c"/>
              </a:rPr>
              <a:t>レッスンをはじめよう</a:t>
            </a:r>
            <a:endParaRPr sz="2800" b="1">
              <a:solidFill>
                <a:srgbClr val="8C8C8C"/>
              </a:solidFill>
              <a:latin typeface="M PLUS Rounded 1c"/>
              <a:ea typeface="M PLUS Rounded 1c"/>
              <a:cs typeface="M PLUS Rounded 1c"/>
              <a:sym typeface="M PLUS Rounded 1c"/>
            </a:endParaRPr>
          </a:p>
        </p:txBody>
      </p:sp>
      <p:grpSp>
        <p:nvGrpSpPr>
          <p:cNvPr id="14215" name="Google Shape;14215;p99"/>
          <p:cNvGrpSpPr/>
          <p:nvPr/>
        </p:nvGrpSpPr>
        <p:grpSpPr>
          <a:xfrm>
            <a:off x="2520607" y="777958"/>
            <a:ext cx="3844617" cy="630650"/>
            <a:chOff x="2520607" y="930358"/>
            <a:chExt cx="3844617" cy="630650"/>
          </a:xfrm>
        </p:grpSpPr>
        <p:cxnSp>
          <p:nvCxnSpPr>
            <p:cNvPr id="14216" name="Google Shape;14216;p99"/>
            <p:cNvCxnSpPr/>
            <p:nvPr/>
          </p:nvCxnSpPr>
          <p:spPr>
            <a:xfrm>
              <a:off x="3337624" y="1462800"/>
              <a:ext cx="3027600" cy="0"/>
            </a:xfrm>
            <a:prstGeom prst="straightConnector1">
              <a:avLst/>
            </a:prstGeom>
            <a:noFill/>
            <a:ln w="28575" cap="flat" cmpd="sng">
              <a:solidFill>
                <a:srgbClr val="8C8C8C"/>
              </a:solidFill>
              <a:prstDash val="dot"/>
              <a:round/>
              <a:headEnd type="none" w="med" len="med"/>
              <a:tailEnd type="none" w="med" len="med"/>
            </a:ln>
          </p:spPr>
        </p:cxnSp>
        <p:pic>
          <p:nvPicPr>
            <p:cNvPr id="14217" name="Google Shape;14217;p99"/>
            <p:cNvPicPr preferRelativeResize="0"/>
            <p:nvPr/>
          </p:nvPicPr>
          <p:blipFill>
            <a:blip r:embed="rId3">
              <a:alphaModFix/>
            </a:blip>
            <a:stretch>
              <a:fillRect/>
            </a:stretch>
          </p:blipFill>
          <p:spPr>
            <a:xfrm>
              <a:off x="2520607" y="930358"/>
              <a:ext cx="630650" cy="630650"/>
            </a:xfrm>
            <a:prstGeom prst="rect">
              <a:avLst/>
            </a:prstGeom>
            <a:noFill/>
            <a:ln>
              <a:noFill/>
            </a:ln>
          </p:spPr>
        </p:pic>
      </p:grpSp>
      <p:sp>
        <p:nvSpPr>
          <p:cNvPr id="14218" name="Google Shape;14218;p99"/>
          <p:cNvSpPr/>
          <p:nvPr/>
        </p:nvSpPr>
        <p:spPr>
          <a:xfrm>
            <a:off x="1965951" y="3309059"/>
            <a:ext cx="1285800" cy="329700"/>
          </a:xfrm>
          <a:prstGeom prst="roundRect">
            <a:avLst>
              <a:gd name="adj" fmla="val 50000"/>
            </a:avLst>
          </a:prstGeom>
          <a:solidFill>
            <a:srgbClr val="EC588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600" b="1">
                <a:solidFill>
                  <a:srgbClr val="FFFFFF"/>
                </a:solidFill>
              </a:rPr>
              <a:t>レッスン1</a:t>
            </a:r>
            <a:endParaRPr sz="1600" b="1">
              <a:solidFill>
                <a:srgbClr val="FFFFFF"/>
              </a:solidFill>
            </a:endParaRPr>
          </a:p>
        </p:txBody>
      </p:sp>
      <p:sp>
        <p:nvSpPr>
          <p:cNvPr id="14219" name="Google Shape;14219;p99"/>
          <p:cNvSpPr txBox="1"/>
          <p:nvPr/>
        </p:nvSpPr>
        <p:spPr>
          <a:xfrm>
            <a:off x="3298326" y="3227608"/>
            <a:ext cx="40116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ja" sz="1800" b="1"/>
              <a:t>情報社会</a:t>
            </a:r>
            <a:endParaRPr sz="1800" b="1"/>
          </a:p>
        </p:txBody>
      </p:sp>
      <p:sp>
        <p:nvSpPr>
          <p:cNvPr id="14220" name="Google Shape;14220;p99"/>
          <p:cNvSpPr txBox="1"/>
          <p:nvPr/>
        </p:nvSpPr>
        <p:spPr>
          <a:xfrm>
            <a:off x="3766925" y="1549243"/>
            <a:ext cx="1651200" cy="5874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000">
                <a:solidFill>
                  <a:srgbClr val="8C8C8C"/>
                </a:solidFill>
                <a:latin typeface="M PLUS Rounded 1c Medium"/>
                <a:ea typeface="M PLUS Rounded 1c Medium"/>
                <a:cs typeface="M PLUS Rounded 1c Medium"/>
                <a:sym typeface="M PLUS Rounded 1c Medium"/>
              </a:rPr>
              <a:t>授業の範囲</a:t>
            </a:r>
            <a:endParaRPr sz="2000">
              <a:solidFill>
                <a:srgbClr val="8C8C8C"/>
              </a:solidFill>
              <a:latin typeface="M PLUS Rounded 1c Medium"/>
              <a:ea typeface="M PLUS Rounded 1c Medium"/>
              <a:cs typeface="M PLUS Rounded 1c Medium"/>
              <a:sym typeface="M PLUS Rounded 1c Medium"/>
            </a:endParaRPr>
          </a:p>
        </p:txBody>
      </p:sp>
      <p:sp>
        <p:nvSpPr>
          <p:cNvPr id="14221" name="Google Shape;14221;p99"/>
          <p:cNvSpPr/>
          <p:nvPr/>
        </p:nvSpPr>
        <p:spPr>
          <a:xfrm>
            <a:off x="1965951" y="3756965"/>
            <a:ext cx="1883700" cy="329700"/>
          </a:xfrm>
          <a:prstGeom prst="roundRect">
            <a:avLst>
              <a:gd name="adj" fmla="val 50000"/>
            </a:avLst>
          </a:prstGeom>
          <a:solidFill>
            <a:srgbClr val="FFFFFF">
              <a:alpha val="42860"/>
            </a:srgbClr>
          </a:solid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600" b="1">
                <a:solidFill>
                  <a:srgbClr val="EC588E"/>
                </a:solidFill>
              </a:rPr>
              <a:t>ワークショップ</a:t>
            </a:r>
            <a:endParaRPr sz="1600" b="1">
              <a:solidFill>
                <a:srgbClr val="EC588E"/>
              </a:solidFill>
            </a:endParaRPr>
          </a:p>
        </p:txBody>
      </p:sp>
      <p:sp>
        <p:nvSpPr>
          <p:cNvPr id="14222" name="Google Shape;14222;p99"/>
          <p:cNvSpPr txBox="1"/>
          <p:nvPr/>
        </p:nvSpPr>
        <p:spPr>
          <a:xfrm>
            <a:off x="3941250" y="3690964"/>
            <a:ext cx="33690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ja" sz="1800" b="1"/>
              <a:t>情報社会ワークショップ</a:t>
            </a:r>
            <a:endParaRPr sz="1800" b="1"/>
          </a:p>
        </p:txBody>
      </p:sp>
      <p:pic>
        <p:nvPicPr>
          <p:cNvPr id="14223" name="Google Shape;14223;p99"/>
          <p:cNvPicPr preferRelativeResize="0"/>
          <p:nvPr/>
        </p:nvPicPr>
        <p:blipFill>
          <a:blip r:embed="rId4">
            <a:alphaModFix/>
          </a:blip>
          <a:stretch>
            <a:fillRect/>
          </a:stretch>
        </p:blipFill>
        <p:spPr>
          <a:xfrm>
            <a:off x="1747453" y="2135348"/>
            <a:ext cx="5743703" cy="925500"/>
          </a:xfrm>
          <a:prstGeom prst="rect">
            <a:avLst/>
          </a:prstGeom>
          <a:noFill/>
          <a:ln>
            <a:noFill/>
          </a:ln>
        </p:spPr>
      </p:pic>
      <p:sp>
        <p:nvSpPr>
          <p:cNvPr id="14224" name="Google Shape;14224;p99"/>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228"/>
        <p:cNvGrpSpPr/>
        <p:nvPr/>
      </p:nvGrpSpPr>
      <p:grpSpPr>
        <a:xfrm>
          <a:off x="0" y="0"/>
          <a:ext cx="0" cy="0"/>
          <a:chOff x="0" y="0"/>
          <a:chExt cx="0" cy="0"/>
        </a:xfrm>
      </p:grpSpPr>
      <p:sp>
        <p:nvSpPr>
          <p:cNvPr id="14229" name="Google Shape;14229;p100"/>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230" name="Google Shape;14230;p100"/>
          <p:cNvSpPr txBox="1">
            <a:spLocks noGrp="1"/>
          </p:cNvSpPr>
          <p:nvPr>
            <p:ph type="ctrTitle"/>
          </p:nvPr>
        </p:nvSpPr>
        <p:spPr>
          <a:xfrm>
            <a:off x="2801309" y="822925"/>
            <a:ext cx="4302300" cy="435300"/>
          </a:xfrm>
          <a:prstGeom prst="rect">
            <a:avLst/>
          </a:prstGeom>
          <a:noFill/>
          <a:ln>
            <a:noFill/>
          </a:ln>
        </p:spPr>
        <p:txBody>
          <a:bodyPr spcFirstLastPara="1" wrap="square" lIns="91425" tIns="91425" rIns="91425" bIns="91425" anchor="ctr" anchorCtr="0">
            <a:noAutofit/>
          </a:bodyPr>
          <a:lstStyle/>
          <a:p>
            <a:pPr marL="0" lvl="0" indent="0" algn="l" rtl="0">
              <a:lnSpc>
                <a:spcPct val="150000"/>
              </a:lnSpc>
              <a:spcBef>
                <a:spcPts val="0"/>
              </a:spcBef>
              <a:spcAft>
                <a:spcPts val="0"/>
              </a:spcAft>
              <a:buSzPts val="990"/>
              <a:buNone/>
            </a:pPr>
            <a:r>
              <a:rPr lang="ja" sz="2400" b="1">
                <a:solidFill>
                  <a:srgbClr val="8C8C8C"/>
                </a:solidFill>
                <a:latin typeface="M PLUS Rounded 1c"/>
                <a:ea typeface="M PLUS Rounded 1c"/>
                <a:cs typeface="M PLUS Rounded 1c"/>
                <a:sym typeface="M PLUS Rounded 1c"/>
              </a:rPr>
              <a:t>レッスンの内容を振り返ろう</a:t>
            </a:r>
            <a:endParaRPr sz="2800" b="1">
              <a:solidFill>
                <a:srgbClr val="8C8C8C"/>
              </a:solidFill>
              <a:latin typeface="M PLUS Rounded 1c"/>
              <a:ea typeface="M PLUS Rounded 1c"/>
              <a:cs typeface="M PLUS Rounded 1c"/>
              <a:sym typeface="M PLUS Rounded 1c"/>
            </a:endParaRPr>
          </a:p>
        </p:txBody>
      </p:sp>
      <p:grpSp>
        <p:nvGrpSpPr>
          <p:cNvPr id="14231" name="Google Shape;14231;p100"/>
          <p:cNvGrpSpPr/>
          <p:nvPr/>
        </p:nvGrpSpPr>
        <p:grpSpPr>
          <a:xfrm>
            <a:off x="2127939" y="694321"/>
            <a:ext cx="4781158" cy="810133"/>
            <a:chOff x="2127939" y="846721"/>
            <a:chExt cx="4781158" cy="810133"/>
          </a:xfrm>
        </p:grpSpPr>
        <p:cxnSp>
          <p:nvCxnSpPr>
            <p:cNvPr id="14232" name="Google Shape;14232;p100"/>
            <p:cNvCxnSpPr/>
            <p:nvPr/>
          </p:nvCxnSpPr>
          <p:spPr>
            <a:xfrm>
              <a:off x="2936498" y="1462800"/>
              <a:ext cx="3972600" cy="0"/>
            </a:xfrm>
            <a:prstGeom prst="straightConnector1">
              <a:avLst/>
            </a:prstGeom>
            <a:noFill/>
            <a:ln w="28575" cap="flat" cmpd="sng">
              <a:solidFill>
                <a:srgbClr val="8C8C8C"/>
              </a:solidFill>
              <a:prstDash val="dot"/>
              <a:round/>
              <a:headEnd type="none" w="med" len="med"/>
              <a:tailEnd type="none" w="med" len="med"/>
            </a:ln>
          </p:spPr>
        </p:cxnSp>
        <p:pic>
          <p:nvPicPr>
            <p:cNvPr id="14233" name="Google Shape;14233;p100"/>
            <p:cNvPicPr preferRelativeResize="0"/>
            <p:nvPr/>
          </p:nvPicPr>
          <p:blipFill>
            <a:blip r:embed="rId3">
              <a:alphaModFix/>
            </a:blip>
            <a:stretch>
              <a:fillRect/>
            </a:stretch>
          </p:blipFill>
          <p:spPr>
            <a:xfrm rot="-278472">
              <a:off x="2157377" y="873800"/>
              <a:ext cx="699945" cy="755975"/>
            </a:xfrm>
            <a:prstGeom prst="rect">
              <a:avLst/>
            </a:prstGeom>
            <a:noFill/>
            <a:ln>
              <a:noFill/>
            </a:ln>
          </p:spPr>
        </p:pic>
      </p:grpSp>
      <p:graphicFrame>
        <p:nvGraphicFramePr>
          <p:cNvPr id="14234" name="Google Shape;14234;p100"/>
          <p:cNvGraphicFramePr/>
          <p:nvPr/>
        </p:nvGraphicFramePr>
        <p:xfrm>
          <a:off x="874302" y="1791465"/>
          <a:ext cx="7553350" cy="2709780"/>
        </p:xfrm>
        <a:graphic>
          <a:graphicData uri="http://schemas.openxmlformats.org/drawingml/2006/table">
            <a:tbl>
              <a:tblPr>
                <a:noFill/>
                <a:tableStyleId>{E93B89E2-653E-4CAC-8E56-1E169902945D}</a:tableStyleId>
              </a:tblPr>
              <a:tblGrid>
                <a:gridCol w="1930450">
                  <a:extLst>
                    <a:ext uri="{9D8B030D-6E8A-4147-A177-3AD203B41FA5}">
                      <a16:colId xmlns:a16="http://schemas.microsoft.com/office/drawing/2014/main" val="20000"/>
                    </a:ext>
                  </a:extLst>
                </a:gridCol>
                <a:gridCol w="5622900">
                  <a:extLst>
                    <a:ext uri="{9D8B030D-6E8A-4147-A177-3AD203B41FA5}">
                      <a16:colId xmlns:a16="http://schemas.microsoft.com/office/drawing/2014/main" val="20001"/>
                    </a:ext>
                  </a:extLst>
                </a:gridCol>
              </a:tblGrid>
              <a:tr h="670525">
                <a:tc>
                  <a:txBody>
                    <a:bodyPr/>
                    <a:lstStyle/>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情報社会</a:t>
                      </a:r>
                      <a:endParaRPr sz="1800" b="1">
                        <a:solidFill>
                          <a:srgbClr val="222222"/>
                        </a:solidFill>
                        <a:latin typeface="M PLUS Rounded 1c"/>
                        <a:ea typeface="M PLUS Rounded 1c"/>
                        <a:cs typeface="M PLUS Rounded 1c"/>
                        <a:sym typeface="M PLUS Rounded 1c"/>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r>
                        <a:rPr lang="ja" sz="1600">
                          <a:solidFill>
                            <a:srgbClr val="000000"/>
                          </a:solidFill>
                          <a:highlight>
                            <a:srgbClr val="FFFFFF"/>
                          </a:highlight>
                          <a:latin typeface="M PLUS Rounded 1c Medium"/>
                          <a:ea typeface="M PLUS Rounded 1c Medium"/>
                          <a:cs typeface="M PLUS Rounded 1c Medium"/>
                          <a:sym typeface="M PLUS Rounded 1c Medium"/>
                        </a:rPr>
                        <a:t>コンピュータやスマートフォン、インターネットの普及によって、世界中がネットワークで繋がっている社会</a:t>
                      </a:r>
                      <a:endParaRPr sz="1800">
                        <a:latin typeface="M PLUS Rounded 1c Medium"/>
                        <a:ea typeface="M PLUS Rounded 1c Medium"/>
                        <a:cs typeface="M PLUS Rounded 1c Medium"/>
                        <a:sym typeface="M PLUS Rounded 1c Medium"/>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r h="679750">
                <a:tc>
                  <a:txBody>
                    <a:bodyPr/>
                    <a:lstStyle/>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ビッグデータ</a:t>
                      </a:r>
                      <a:endParaRPr sz="1800" b="1">
                        <a:solidFill>
                          <a:srgbClr val="222222"/>
                        </a:solidFill>
                        <a:latin typeface="M PLUS Rounded 1c"/>
                        <a:ea typeface="M PLUS Rounded 1c"/>
                        <a:cs typeface="M PLUS Rounded 1c"/>
                        <a:sym typeface="M PLUS Rounded 1c"/>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solidFill>
                      <a:srgbClr val="EEEEEE"/>
                    </a:solidFill>
                  </a:tcPr>
                </a:tc>
                <a:tc>
                  <a:txBody>
                    <a:bodyPr/>
                    <a:lstStyle/>
                    <a:p>
                      <a:pPr marL="0" lvl="0" indent="0" algn="l" rtl="0">
                        <a:spcBef>
                          <a:spcPts val="0"/>
                        </a:spcBef>
                        <a:spcAft>
                          <a:spcPts val="0"/>
                        </a:spcAft>
                        <a:buClr>
                          <a:srgbClr val="000000"/>
                        </a:buClr>
                        <a:buSzPts val="1100"/>
                        <a:buFont typeface="Arial"/>
                        <a:buNone/>
                      </a:pPr>
                      <a:r>
                        <a:rPr lang="ja" sz="1600">
                          <a:solidFill>
                            <a:srgbClr val="000000"/>
                          </a:solidFill>
                          <a:highlight>
                            <a:srgbClr val="FFFFFF"/>
                          </a:highlight>
                          <a:latin typeface="M PLUS Rounded 1c Medium"/>
                          <a:ea typeface="M PLUS Rounded 1c Medium"/>
                          <a:cs typeface="M PLUS Rounded 1c Medium"/>
                          <a:sym typeface="M PLUS Rounded 1c Medium"/>
                        </a:rPr>
                        <a:t>情報技術の進歩によって生まれた「膨大な</a:t>
                      </a:r>
                      <a:r>
                        <a:rPr lang="ja" sz="1600">
                          <a:highlight>
                            <a:srgbClr val="FFFFFF"/>
                          </a:highlight>
                          <a:latin typeface="M PLUS Rounded 1c Medium"/>
                          <a:ea typeface="M PLUS Rounded 1c Medium"/>
                          <a:cs typeface="M PLUS Rounded 1c Medium"/>
                          <a:sym typeface="M PLUS Rounded 1c Medium"/>
                        </a:rPr>
                        <a:t>データ</a:t>
                      </a:r>
                      <a:r>
                        <a:rPr lang="ja" sz="1600">
                          <a:solidFill>
                            <a:srgbClr val="000000"/>
                          </a:solidFill>
                          <a:highlight>
                            <a:srgbClr val="FFFFFF"/>
                          </a:highlight>
                          <a:latin typeface="M PLUS Rounded 1c Medium"/>
                          <a:ea typeface="M PLUS Rounded 1c Medium"/>
                          <a:cs typeface="M PLUS Rounded 1c Medium"/>
                          <a:sym typeface="M PLUS Rounded 1c Medium"/>
                        </a:rPr>
                        <a:t>」</a:t>
                      </a:r>
                      <a:endParaRPr sz="1800">
                        <a:latin typeface="M PLUS Rounded 1c Medium"/>
                        <a:ea typeface="M PLUS Rounded 1c Medium"/>
                        <a:cs typeface="M PLUS Rounded 1c Medium"/>
                        <a:sym typeface="M PLUS Rounded 1c Medium"/>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tcPr>
                </a:tc>
                <a:extLst>
                  <a:ext uri="{0D108BD9-81ED-4DB2-BD59-A6C34878D82A}">
                    <a16:rowId xmlns:a16="http://schemas.microsoft.com/office/drawing/2014/main" val="10001"/>
                  </a:ext>
                </a:extLst>
              </a:tr>
              <a:tr h="679750">
                <a:tc>
                  <a:txBody>
                    <a:bodyPr/>
                    <a:lstStyle/>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超スマート社会</a:t>
                      </a:r>
                      <a:endParaRPr sz="1800" b="1">
                        <a:solidFill>
                          <a:srgbClr val="222222"/>
                        </a:solidFill>
                        <a:latin typeface="M PLUS Rounded 1c"/>
                        <a:ea typeface="M PLUS Rounded 1c"/>
                        <a:cs typeface="M PLUS Rounded 1c"/>
                        <a:sym typeface="M PLUS Rounded 1c"/>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solidFill>
                      <a:srgbClr val="EEEEEE"/>
                    </a:solidFill>
                  </a:tcPr>
                </a:tc>
                <a:tc>
                  <a:txBody>
                    <a:bodyPr/>
                    <a:lstStyle/>
                    <a:p>
                      <a:pPr marL="0" lvl="0" indent="0" algn="l" rtl="0">
                        <a:spcBef>
                          <a:spcPts val="0"/>
                        </a:spcBef>
                        <a:spcAft>
                          <a:spcPts val="0"/>
                        </a:spcAft>
                        <a:buClr>
                          <a:srgbClr val="000000"/>
                        </a:buClr>
                        <a:buSzPts val="1100"/>
                        <a:buFont typeface="Arial"/>
                        <a:buNone/>
                      </a:pPr>
                      <a:r>
                        <a:rPr lang="ja" sz="1600">
                          <a:solidFill>
                            <a:srgbClr val="000000"/>
                          </a:solidFill>
                          <a:highlight>
                            <a:srgbClr val="FFFFFF"/>
                          </a:highlight>
                          <a:latin typeface="M PLUS Rounded 1c Medium"/>
                          <a:ea typeface="M PLUS Rounded 1c Medium"/>
                          <a:cs typeface="M PLUS Rounded 1c Medium"/>
                          <a:sym typeface="M PLUS Rounded 1c Medium"/>
                        </a:rPr>
                        <a:t>ロボットやAIを利活用する社会</a:t>
                      </a:r>
                      <a:endParaRPr sz="1800">
                        <a:latin typeface="M PLUS Rounded 1c Medium"/>
                        <a:ea typeface="M PLUS Rounded 1c Medium"/>
                        <a:cs typeface="M PLUS Rounded 1c Medium"/>
                        <a:sym typeface="M PLUS Rounded 1c Medium"/>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679750">
                <a:tc>
                  <a:txBody>
                    <a:bodyPr/>
                    <a:lstStyle/>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Society5.0</a:t>
                      </a:r>
                      <a:endParaRPr sz="1800" b="1">
                        <a:solidFill>
                          <a:srgbClr val="222222"/>
                        </a:solidFill>
                        <a:latin typeface="M PLUS Rounded 1c"/>
                        <a:ea typeface="M PLUS Rounded 1c"/>
                        <a:cs typeface="M PLUS Rounded 1c"/>
                        <a:sym typeface="M PLUS Rounded 1c"/>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solidFill>
                      <a:srgbClr val="EEEEEE"/>
                    </a:solidFill>
                  </a:tcPr>
                </a:tc>
                <a:tc>
                  <a:txBody>
                    <a:bodyPr/>
                    <a:lstStyle/>
                    <a:p>
                      <a:pPr marL="0" lvl="0" indent="0" algn="l" rtl="0">
                        <a:spcBef>
                          <a:spcPts val="0"/>
                        </a:spcBef>
                        <a:spcAft>
                          <a:spcPts val="0"/>
                        </a:spcAft>
                        <a:buClr>
                          <a:schemeClr val="dk1"/>
                        </a:buClr>
                        <a:buSzPts val="1100"/>
                        <a:buFont typeface="Arial"/>
                        <a:buNone/>
                      </a:pPr>
                      <a:r>
                        <a:rPr lang="ja" sz="1600">
                          <a:solidFill>
                            <a:schemeClr val="dk1"/>
                          </a:solidFill>
                          <a:highlight>
                            <a:schemeClr val="lt1"/>
                          </a:highlight>
                          <a:latin typeface="M PLUS Rounded 1c Medium"/>
                          <a:ea typeface="M PLUS Rounded 1c Medium"/>
                          <a:cs typeface="M PLUS Rounded 1c Medium"/>
                          <a:sym typeface="M PLUS Rounded 1c Medium"/>
                        </a:rPr>
                        <a:t>Society4.0の次の未来社会</a:t>
                      </a:r>
                      <a:endParaRPr sz="1600">
                        <a:highlight>
                          <a:srgbClr val="FFFFFF"/>
                        </a:highlight>
                        <a:latin typeface="M PLUS Rounded 1c Medium"/>
                        <a:ea typeface="M PLUS Rounded 1c Medium"/>
                        <a:cs typeface="M PLUS Rounded 1c Medium"/>
                        <a:sym typeface="M PLUS Rounded 1c Medium"/>
                      </a:endParaRPr>
                    </a:p>
                    <a:p>
                      <a:pPr marL="0" lvl="0" indent="0" algn="l" rtl="0">
                        <a:spcBef>
                          <a:spcPts val="0"/>
                        </a:spcBef>
                        <a:spcAft>
                          <a:spcPts val="0"/>
                        </a:spcAft>
                        <a:buNone/>
                      </a:pPr>
                      <a:r>
                        <a:rPr lang="ja" sz="1600">
                          <a:solidFill>
                            <a:srgbClr val="000000"/>
                          </a:solidFill>
                          <a:highlight>
                            <a:srgbClr val="FFFFFF"/>
                          </a:highlight>
                          <a:latin typeface="M PLUS Rounded 1c Medium"/>
                          <a:ea typeface="M PLUS Rounded 1c Medium"/>
                          <a:cs typeface="M PLUS Rounded 1c Medium"/>
                          <a:sym typeface="M PLUS Rounded 1c Medium"/>
                        </a:rPr>
                        <a:t>私たちはより良い社会を目指して、進化し続けている</a:t>
                      </a:r>
                      <a:endParaRPr sz="1800">
                        <a:latin typeface="M PLUS Rounded 1c Medium"/>
                        <a:ea typeface="M PLUS Rounded 1c Medium"/>
                        <a:cs typeface="M PLUS Rounded 1c Medium"/>
                        <a:sym typeface="M PLUS Rounded 1c Medium"/>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4235" name="Google Shape;14235;p100"/>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239"/>
        <p:cNvGrpSpPr/>
        <p:nvPr/>
      </p:nvGrpSpPr>
      <p:grpSpPr>
        <a:xfrm>
          <a:off x="0" y="0"/>
          <a:ext cx="0" cy="0"/>
          <a:chOff x="0" y="0"/>
          <a:chExt cx="0" cy="0"/>
        </a:xfrm>
      </p:grpSpPr>
      <p:sp>
        <p:nvSpPr>
          <p:cNvPr id="14240" name="Google Shape;14240;p101"/>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241" name="Google Shape;14241;p101"/>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3000" b="1">
                <a:solidFill>
                  <a:srgbClr val="222222"/>
                </a:solidFill>
                <a:latin typeface="M PLUS Rounded 1c"/>
                <a:ea typeface="M PLUS Rounded 1c"/>
                <a:cs typeface="M PLUS Rounded 1c"/>
                <a:sym typeface="M PLUS Rounded 1c"/>
              </a:rPr>
              <a:t>情報社会</a:t>
            </a:r>
            <a:endParaRPr sz="3600" b="1">
              <a:solidFill>
                <a:srgbClr val="000000"/>
              </a:solidFill>
              <a:latin typeface="M PLUS Rounded 1c"/>
              <a:ea typeface="M PLUS Rounded 1c"/>
              <a:cs typeface="M PLUS Rounded 1c"/>
              <a:sym typeface="M PLUS Rounded 1c"/>
            </a:endParaRPr>
          </a:p>
        </p:txBody>
      </p:sp>
      <p:cxnSp>
        <p:nvCxnSpPr>
          <p:cNvPr id="14242" name="Google Shape;14242;p101"/>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4243" name="Google Shape;14243;p101"/>
          <p:cNvSpPr txBox="1">
            <a:spLocks noGrp="1"/>
          </p:cNvSpPr>
          <p:nvPr>
            <p:ph type="ctrTitle"/>
          </p:nvPr>
        </p:nvSpPr>
        <p:spPr>
          <a:xfrm>
            <a:off x="498500" y="3854575"/>
            <a:ext cx="8147400" cy="587400"/>
          </a:xfrm>
          <a:prstGeom prst="rect">
            <a:avLst/>
          </a:prstGeom>
          <a:noFill/>
        </p:spPr>
        <p:txBody>
          <a:bodyPr spcFirstLastPara="1" wrap="square" lIns="91425" tIns="91425" rIns="91425" bIns="91425" anchor="t" anchorCtr="0">
            <a:noAutofit/>
          </a:bodyPr>
          <a:lstStyle/>
          <a:p>
            <a:pPr marL="0" lvl="0" indent="0" algn="ctr" rtl="0">
              <a:lnSpc>
                <a:spcPct val="115000"/>
              </a:lnSpc>
              <a:spcBef>
                <a:spcPts val="0"/>
              </a:spcBef>
              <a:spcAft>
                <a:spcPts val="0"/>
              </a:spcAft>
              <a:buSzPts val="1100"/>
              <a:buNone/>
            </a:pPr>
            <a:r>
              <a:rPr lang="ja" sz="2000">
                <a:highlight>
                  <a:schemeClr val="lt1"/>
                </a:highlight>
                <a:latin typeface="M PLUS Rounded 1c Medium"/>
                <a:ea typeface="M PLUS Rounded 1c Medium"/>
                <a:cs typeface="M PLUS Rounded 1c Medium"/>
                <a:sym typeface="M PLUS Rounded 1c Medium"/>
              </a:rPr>
              <a:t>コンピュータやスマートフォン、インターネットの普及によって</a:t>
            </a:r>
            <a:endParaRPr sz="2000">
              <a:highlight>
                <a:schemeClr val="lt1"/>
              </a:highlight>
              <a:latin typeface="M PLUS Rounded 1c Medium"/>
              <a:ea typeface="M PLUS Rounded 1c Medium"/>
              <a:cs typeface="M PLUS Rounded 1c Medium"/>
              <a:sym typeface="M PLUS Rounded 1c Medium"/>
            </a:endParaRPr>
          </a:p>
          <a:p>
            <a:pPr marL="0" lvl="0" indent="0" algn="ctr" rtl="0">
              <a:lnSpc>
                <a:spcPct val="115000"/>
              </a:lnSpc>
              <a:spcBef>
                <a:spcPts val="0"/>
              </a:spcBef>
              <a:spcAft>
                <a:spcPts val="0"/>
              </a:spcAft>
              <a:buClr>
                <a:schemeClr val="dk1"/>
              </a:buClr>
              <a:buSzPts val="1100"/>
              <a:buFont typeface="Arial"/>
              <a:buNone/>
            </a:pPr>
            <a:r>
              <a:rPr lang="ja" sz="2000">
                <a:highlight>
                  <a:schemeClr val="lt1"/>
                </a:highlight>
                <a:latin typeface="M PLUS Rounded 1c Medium"/>
                <a:ea typeface="M PLUS Rounded 1c Medium"/>
                <a:cs typeface="M PLUS Rounded 1c Medium"/>
                <a:sym typeface="M PLUS Rounded 1c Medium"/>
              </a:rPr>
              <a:t>世界中がネットワークで繋がっている社会</a:t>
            </a:r>
            <a:endParaRPr sz="2000">
              <a:solidFill>
                <a:srgbClr val="000000"/>
              </a:solidFill>
              <a:latin typeface="M PLUS Rounded 1c Medium"/>
              <a:ea typeface="M PLUS Rounded 1c Medium"/>
              <a:cs typeface="M PLUS Rounded 1c Medium"/>
              <a:sym typeface="M PLUS Rounded 1c Medium"/>
            </a:endParaRPr>
          </a:p>
          <a:p>
            <a:pPr marL="0" lvl="0" indent="0" algn="ctr" rtl="0">
              <a:lnSpc>
                <a:spcPct val="115000"/>
              </a:lnSpc>
              <a:spcBef>
                <a:spcPts val="0"/>
              </a:spcBef>
              <a:spcAft>
                <a:spcPts val="0"/>
              </a:spcAft>
              <a:buSzPts val="990"/>
              <a:buNone/>
            </a:pPr>
            <a:endParaRPr sz="2000" b="1">
              <a:latin typeface="M PLUS Rounded 1c"/>
              <a:ea typeface="M PLUS Rounded 1c"/>
              <a:cs typeface="M PLUS Rounded 1c"/>
              <a:sym typeface="M PLUS Rounded 1c"/>
            </a:endParaRPr>
          </a:p>
        </p:txBody>
      </p:sp>
      <p:pic>
        <p:nvPicPr>
          <p:cNvPr id="14244" name="Google Shape;14244;p101"/>
          <p:cNvPicPr preferRelativeResize="0"/>
          <p:nvPr/>
        </p:nvPicPr>
        <p:blipFill>
          <a:blip r:embed="rId3">
            <a:alphaModFix/>
          </a:blip>
          <a:stretch>
            <a:fillRect/>
          </a:stretch>
        </p:blipFill>
        <p:spPr>
          <a:xfrm>
            <a:off x="2461003" y="1592893"/>
            <a:ext cx="4273919" cy="2037900"/>
          </a:xfrm>
          <a:prstGeom prst="rect">
            <a:avLst/>
          </a:prstGeom>
          <a:noFill/>
          <a:ln>
            <a:noFill/>
          </a:ln>
        </p:spPr>
      </p:pic>
      <p:sp>
        <p:nvSpPr>
          <p:cNvPr id="14245" name="Google Shape;14245;p101"/>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249"/>
        <p:cNvGrpSpPr/>
        <p:nvPr/>
      </p:nvGrpSpPr>
      <p:grpSpPr>
        <a:xfrm>
          <a:off x="0" y="0"/>
          <a:ext cx="0" cy="0"/>
          <a:chOff x="0" y="0"/>
          <a:chExt cx="0" cy="0"/>
        </a:xfrm>
      </p:grpSpPr>
      <p:sp>
        <p:nvSpPr>
          <p:cNvPr id="14250" name="Google Shape;14250;p102"/>
          <p:cNvSpPr txBox="1"/>
          <p:nvPr/>
        </p:nvSpPr>
        <p:spPr>
          <a:xfrm>
            <a:off x="219762" y="531227"/>
            <a:ext cx="587400" cy="219900"/>
          </a:xfrm>
          <a:prstGeom prst="rect">
            <a:avLst/>
          </a:prstGeom>
          <a:noFill/>
          <a:ln>
            <a:noFill/>
          </a:ln>
        </p:spPr>
        <p:txBody>
          <a:bodyPr spcFirstLastPara="1" wrap="square" lIns="91425" tIns="91425" rIns="91425" bIns="91425" anchor="t" anchorCtr="0">
            <a:spAutoFit/>
          </a:bodyPr>
          <a:lstStyle/>
          <a:p>
            <a:pPr marL="0" lvl="0" indent="0" algn="ctr" rtl="0">
              <a:lnSpc>
                <a:spcPct val="10000"/>
              </a:lnSpc>
              <a:spcBef>
                <a:spcPts val="0"/>
              </a:spcBef>
              <a:spcAft>
                <a:spcPts val="0"/>
              </a:spcAft>
              <a:buNone/>
            </a:pPr>
            <a:r>
              <a:rPr lang="ja" sz="2280">
                <a:solidFill>
                  <a:schemeClr val="lt1"/>
                </a:solidFill>
                <a:latin typeface="M PLUS Rounded 1c Medium"/>
                <a:ea typeface="M PLUS Rounded 1c Medium"/>
                <a:cs typeface="M PLUS Rounded 1c Medium"/>
                <a:sym typeface="M PLUS Rounded 1c Medium"/>
              </a:rPr>
              <a:t>1</a:t>
            </a:r>
            <a:endParaRPr sz="2100">
              <a:solidFill>
                <a:schemeClr val="lt1"/>
              </a:solidFill>
            </a:endParaRPr>
          </a:p>
        </p:txBody>
      </p:sp>
      <p:sp>
        <p:nvSpPr>
          <p:cNvPr id="14251" name="Google Shape;14251;p102"/>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252" name="Google Shape;14252;p102"/>
          <p:cNvSpPr/>
          <p:nvPr/>
        </p:nvSpPr>
        <p:spPr>
          <a:xfrm>
            <a:off x="3184111" y="1465170"/>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chemeClr val="dk1"/>
                </a:solidFill>
                <a:latin typeface="M PLUS Rounded 1c Medium"/>
                <a:ea typeface="M PLUS Rounded 1c Medium"/>
                <a:cs typeface="M PLUS Rounded 1c Medium"/>
                <a:sym typeface="M PLUS Rounded 1c Medium"/>
              </a:rPr>
              <a:t>ネット</a:t>
            </a:r>
            <a:endParaRPr sz="17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chemeClr val="dk1"/>
                </a:solidFill>
                <a:latin typeface="M PLUS Rounded 1c Medium"/>
                <a:ea typeface="M PLUS Rounded 1c Medium"/>
                <a:cs typeface="M PLUS Rounded 1c Medium"/>
                <a:sym typeface="M PLUS Rounded 1c Medium"/>
              </a:rPr>
              <a:t>ショッピング</a:t>
            </a:r>
            <a:endParaRPr sz="1500"/>
          </a:p>
        </p:txBody>
      </p:sp>
      <p:sp>
        <p:nvSpPr>
          <p:cNvPr id="14253" name="Google Shape;14253;p102"/>
          <p:cNvSpPr/>
          <p:nvPr/>
        </p:nvSpPr>
        <p:spPr>
          <a:xfrm>
            <a:off x="5554175" y="1465172"/>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200">
                <a:solidFill>
                  <a:schemeClr val="dk1"/>
                </a:solidFill>
                <a:latin typeface="M PLUS Rounded 1c Medium"/>
                <a:ea typeface="M PLUS Rounded 1c Medium"/>
                <a:cs typeface="M PLUS Rounded 1c Medium"/>
                <a:sym typeface="M PLUS Rounded 1c Medium"/>
              </a:rPr>
              <a:t>SNS</a:t>
            </a:r>
            <a:endParaRPr sz="2000"/>
          </a:p>
        </p:txBody>
      </p:sp>
      <p:sp>
        <p:nvSpPr>
          <p:cNvPr id="14254" name="Google Shape;14254;p102"/>
          <p:cNvSpPr/>
          <p:nvPr/>
        </p:nvSpPr>
        <p:spPr>
          <a:xfrm>
            <a:off x="1686937" y="2580995"/>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音楽の配信</a:t>
            </a:r>
            <a:endParaRPr sz="1800"/>
          </a:p>
        </p:txBody>
      </p:sp>
      <p:sp>
        <p:nvSpPr>
          <p:cNvPr id="14255" name="Google Shape;14255;p102"/>
          <p:cNvSpPr/>
          <p:nvPr/>
        </p:nvSpPr>
        <p:spPr>
          <a:xfrm>
            <a:off x="6710747" y="2429818"/>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オンライン</a:t>
            </a:r>
            <a:endParaRPr sz="18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ゲーム</a:t>
            </a:r>
            <a:endParaRPr sz="1600"/>
          </a:p>
        </p:txBody>
      </p:sp>
      <p:sp>
        <p:nvSpPr>
          <p:cNvPr id="14256" name="Google Shape;14256;p102"/>
          <p:cNvSpPr/>
          <p:nvPr/>
        </p:nvSpPr>
        <p:spPr>
          <a:xfrm>
            <a:off x="5343575" y="3551993"/>
            <a:ext cx="23016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600">
                <a:solidFill>
                  <a:schemeClr val="dk1"/>
                </a:solidFill>
                <a:latin typeface="M PLUS Rounded 1c Medium"/>
                <a:ea typeface="M PLUS Rounded 1c Medium"/>
                <a:cs typeface="M PLUS Rounded 1c Medium"/>
                <a:sym typeface="M PLUS Rounded 1c Medium"/>
              </a:rPr>
              <a:t>チケットの</a:t>
            </a:r>
            <a:endParaRPr sz="16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600">
                <a:solidFill>
                  <a:schemeClr val="dk1"/>
                </a:solidFill>
                <a:latin typeface="M PLUS Rounded 1c Medium"/>
                <a:ea typeface="M PLUS Rounded 1c Medium"/>
                <a:cs typeface="M PLUS Rounded 1c Medium"/>
                <a:sym typeface="M PLUS Rounded 1c Medium"/>
              </a:rPr>
              <a:t>オンライン予約</a:t>
            </a:r>
            <a:endParaRPr sz="1600">
              <a:solidFill>
                <a:schemeClr val="dk1"/>
              </a:solidFill>
              <a:latin typeface="M PLUS Rounded 1c Medium"/>
              <a:ea typeface="M PLUS Rounded 1c Medium"/>
              <a:cs typeface="M PLUS Rounded 1c Medium"/>
              <a:sym typeface="M PLUS Rounded 1c Medium"/>
            </a:endParaRPr>
          </a:p>
        </p:txBody>
      </p:sp>
      <p:sp>
        <p:nvSpPr>
          <p:cNvPr id="14257" name="Google Shape;14257;p102"/>
          <p:cNvSpPr/>
          <p:nvPr/>
        </p:nvSpPr>
        <p:spPr>
          <a:xfrm>
            <a:off x="379283" y="3477968"/>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動画の配信</a:t>
            </a:r>
            <a:endParaRPr sz="1800">
              <a:solidFill>
                <a:schemeClr val="dk1"/>
              </a:solidFill>
              <a:latin typeface="M PLUS Rounded 1c Medium"/>
              <a:ea typeface="M PLUS Rounded 1c Medium"/>
              <a:cs typeface="M PLUS Rounded 1c Medium"/>
              <a:sym typeface="M PLUS Rounded 1c Medium"/>
            </a:endParaRPr>
          </a:p>
        </p:txBody>
      </p:sp>
      <p:sp>
        <p:nvSpPr>
          <p:cNvPr id="14258" name="Google Shape;14258;p102"/>
          <p:cNvSpPr/>
          <p:nvPr/>
        </p:nvSpPr>
        <p:spPr>
          <a:xfrm>
            <a:off x="2932955" y="3607496"/>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ICカード</a:t>
            </a:r>
            <a:endParaRPr sz="1800">
              <a:solidFill>
                <a:schemeClr val="dk1"/>
              </a:solidFill>
              <a:latin typeface="M PLUS Rounded 1c Medium"/>
              <a:ea typeface="M PLUS Rounded 1c Medium"/>
              <a:cs typeface="M PLUS Rounded 1c Medium"/>
              <a:sym typeface="M PLUS Rounded 1c Medium"/>
            </a:endParaRPr>
          </a:p>
        </p:txBody>
      </p:sp>
      <p:sp>
        <p:nvSpPr>
          <p:cNvPr id="14259" name="Google Shape;14259;p102"/>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600" b="1">
                <a:solidFill>
                  <a:srgbClr val="222222"/>
                </a:solidFill>
                <a:latin typeface="M PLUS Rounded 1c"/>
                <a:ea typeface="M PLUS Rounded 1c"/>
                <a:cs typeface="M PLUS Rounded 1c"/>
                <a:sym typeface="M PLUS Rounded 1c"/>
              </a:rPr>
              <a:t>情報社会の便利なサービス</a:t>
            </a:r>
            <a:endParaRPr sz="3200" b="1">
              <a:solidFill>
                <a:srgbClr val="000000"/>
              </a:solidFill>
              <a:latin typeface="M PLUS Rounded 1c"/>
              <a:ea typeface="M PLUS Rounded 1c"/>
              <a:cs typeface="M PLUS Rounded 1c"/>
              <a:sym typeface="M PLUS Rounded 1c"/>
            </a:endParaRPr>
          </a:p>
        </p:txBody>
      </p:sp>
      <p:cxnSp>
        <p:nvCxnSpPr>
          <p:cNvPr id="14260" name="Google Shape;14260;p102"/>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4261" name="Google Shape;14261;p102"/>
          <p:cNvSpPr/>
          <p:nvPr/>
        </p:nvSpPr>
        <p:spPr>
          <a:xfrm>
            <a:off x="599233" y="1542472"/>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chemeClr val="dk1"/>
                </a:solidFill>
                <a:latin typeface="M PLUS Rounded 1c Medium"/>
                <a:ea typeface="M PLUS Rounded 1c Medium"/>
                <a:cs typeface="M PLUS Rounded 1c Medium"/>
                <a:sym typeface="M PLUS Rounded 1c Medium"/>
              </a:rPr>
              <a:t>メタバース</a:t>
            </a:r>
            <a:endParaRPr sz="17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chemeClr val="dk1"/>
                </a:solidFill>
                <a:latin typeface="M PLUS Rounded 1c Medium"/>
                <a:ea typeface="M PLUS Rounded 1c Medium"/>
                <a:cs typeface="M PLUS Rounded 1c Medium"/>
                <a:sym typeface="M PLUS Rounded 1c Medium"/>
              </a:rPr>
              <a:t>（仮想空間）</a:t>
            </a:r>
            <a:endParaRPr sz="1700">
              <a:solidFill>
                <a:schemeClr val="dk1"/>
              </a:solidFill>
              <a:latin typeface="M PLUS Rounded 1c Medium"/>
              <a:ea typeface="M PLUS Rounded 1c Medium"/>
              <a:cs typeface="M PLUS Rounded 1c Medium"/>
              <a:sym typeface="M PLUS Rounded 1c Medium"/>
            </a:endParaRPr>
          </a:p>
        </p:txBody>
      </p:sp>
      <p:sp>
        <p:nvSpPr>
          <p:cNvPr id="14262" name="Google Shape;14262;p102"/>
          <p:cNvSpPr/>
          <p:nvPr/>
        </p:nvSpPr>
        <p:spPr>
          <a:xfrm>
            <a:off x="4292433" y="2580993"/>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電子マネー</a:t>
            </a:r>
            <a:endParaRPr sz="1800">
              <a:solidFill>
                <a:schemeClr val="dk1"/>
              </a:solidFill>
              <a:latin typeface="M PLUS Rounded 1c Medium"/>
              <a:ea typeface="M PLUS Rounded 1c Medium"/>
              <a:cs typeface="M PLUS Rounded 1c Medium"/>
              <a:sym typeface="M PLUS Rounded 1c Medium"/>
            </a:endParaRPr>
          </a:p>
        </p:txBody>
      </p:sp>
      <p:sp>
        <p:nvSpPr>
          <p:cNvPr id="14263" name="Google Shape;14263;p102"/>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267"/>
        <p:cNvGrpSpPr/>
        <p:nvPr/>
      </p:nvGrpSpPr>
      <p:grpSpPr>
        <a:xfrm>
          <a:off x="0" y="0"/>
          <a:ext cx="0" cy="0"/>
          <a:chOff x="0" y="0"/>
          <a:chExt cx="0" cy="0"/>
        </a:xfrm>
      </p:grpSpPr>
      <p:sp>
        <p:nvSpPr>
          <p:cNvPr id="14268" name="Google Shape;14268;p103"/>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269" name="Google Shape;14269;p103"/>
          <p:cNvSpPr/>
          <p:nvPr/>
        </p:nvSpPr>
        <p:spPr>
          <a:xfrm>
            <a:off x="3184111" y="1465170"/>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ネット</a:t>
            </a:r>
            <a:endParaRPr sz="17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ショッピング</a:t>
            </a:r>
            <a:endParaRPr sz="1500">
              <a:solidFill>
                <a:srgbClr val="CCCCCC"/>
              </a:solidFill>
            </a:endParaRPr>
          </a:p>
        </p:txBody>
      </p:sp>
      <p:sp>
        <p:nvSpPr>
          <p:cNvPr id="14270" name="Google Shape;14270;p103"/>
          <p:cNvSpPr/>
          <p:nvPr/>
        </p:nvSpPr>
        <p:spPr>
          <a:xfrm>
            <a:off x="5554175" y="1465172"/>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200">
                <a:solidFill>
                  <a:srgbClr val="CCCCCC"/>
                </a:solidFill>
                <a:latin typeface="M PLUS Rounded 1c Medium"/>
                <a:ea typeface="M PLUS Rounded 1c Medium"/>
                <a:cs typeface="M PLUS Rounded 1c Medium"/>
                <a:sym typeface="M PLUS Rounded 1c Medium"/>
              </a:rPr>
              <a:t>SNS</a:t>
            </a:r>
            <a:endParaRPr sz="2000">
              <a:solidFill>
                <a:srgbClr val="CCCCCC"/>
              </a:solidFill>
            </a:endParaRPr>
          </a:p>
        </p:txBody>
      </p:sp>
      <p:sp>
        <p:nvSpPr>
          <p:cNvPr id="14271" name="Google Shape;14271;p103"/>
          <p:cNvSpPr/>
          <p:nvPr/>
        </p:nvSpPr>
        <p:spPr>
          <a:xfrm>
            <a:off x="1686937" y="2580995"/>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音楽の配信</a:t>
            </a:r>
            <a:endParaRPr sz="1800">
              <a:solidFill>
                <a:srgbClr val="CCCCCC"/>
              </a:solidFill>
            </a:endParaRPr>
          </a:p>
        </p:txBody>
      </p:sp>
      <p:sp>
        <p:nvSpPr>
          <p:cNvPr id="14272" name="Google Shape;14272;p103"/>
          <p:cNvSpPr/>
          <p:nvPr/>
        </p:nvSpPr>
        <p:spPr>
          <a:xfrm>
            <a:off x="6710747" y="2429818"/>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オンライン</a:t>
            </a:r>
            <a:endParaRPr sz="18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ゲーム</a:t>
            </a:r>
            <a:endParaRPr sz="1600">
              <a:solidFill>
                <a:srgbClr val="CCCCCC"/>
              </a:solidFill>
            </a:endParaRPr>
          </a:p>
        </p:txBody>
      </p:sp>
      <p:sp>
        <p:nvSpPr>
          <p:cNvPr id="14273" name="Google Shape;14273;p103"/>
          <p:cNvSpPr/>
          <p:nvPr/>
        </p:nvSpPr>
        <p:spPr>
          <a:xfrm>
            <a:off x="5343575" y="3551993"/>
            <a:ext cx="23016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600">
                <a:solidFill>
                  <a:srgbClr val="CCCCCC"/>
                </a:solidFill>
                <a:latin typeface="M PLUS Rounded 1c Medium"/>
                <a:ea typeface="M PLUS Rounded 1c Medium"/>
                <a:cs typeface="M PLUS Rounded 1c Medium"/>
                <a:sym typeface="M PLUS Rounded 1c Medium"/>
              </a:rPr>
              <a:t>チケットの</a:t>
            </a:r>
            <a:endParaRPr sz="16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600">
                <a:solidFill>
                  <a:srgbClr val="CCCCCC"/>
                </a:solidFill>
                <a:latin typeface="M PLUS Rounded 1c Medium"/>
                <a:ea typeface="M PLUS Rounded 1c Medium"/>
                <a:cs typeface="M PLUS Rounded 1c Medium"/>
                <a:sym typeface="M PLUS Rounded 1c Medium"/>
              </a:rPr>
              <a:t>オンライン予約</a:t>
            </a:r>
            <a:endParaRPr sz="1600">
              <a:solidFill>
                <a:srgbClr val="CCCCCC"/>
              </a:solidFill>
              <a:latin typeface="M PLUS Rounded 1c Medium"/>
              <a:ea typeface="M PLUS Rounded 1c Medium"/>
              <a:cs typeface="M PLUS Rounded 1c Medium"/>
              <a:sym typeface="M PLUS Rounded 1c Medium"/>
            </a:endParaRPr>
          </a:p>
        </p:txBody>
      </p:sp>
      <p:sp>
        <p:nvSpPr>
          <p:cNvPr id="14274" name="Google Shape;14274;p103"/>
          <p:cNvSpPr/>
          <p:nvPr/>
        </p:nvSpPr>
        <p:spPr>
          <a:xfrm>
            <a:off x="379283" y="3477968"/>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動画の配信</a:t>
            </a:r>
            <a:endParaRPr sz="1800">
              <a:solidFill>
                <a:srgbClr val="CCCCCC"/>
              </a:solidFill>
              <a:latin typeface="M PLUS Rounded 1c Medium"/>
              <a:ea typeface="M PLUS Rounded 1c Medium"/>
              <a:cs typeface="M PLUS Rounded 1c Medium"/>
              <a:sym typeface="M PLUS Rounded 1c Medium"/>
            </a:endParaRPr>
          </a:p>
        </p:txBody>
      </p:sp>
      <p:sp>
        <p:nvSpPr>
          <p:cNvPr id="14275" name="Google Shape;14275;p103"/>
          <p:cNvSpPr/>
          <p:nvPr/>
        </p:nvSpPr>
        <p:spPr>
          <a:xfrm>
            <a:off x="2932955" y="3607496"/>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ICカード</a:t>
            </a:r>
            <a:endParaRPr sz="1800">
              <a:solidFill>
                <a:srgbClr val="CCCCCC"/>
              </a:solidFill>
              <a:latin typeface="M PLUS Rounded 1c Medium"/>
              <a:ea typeface="M PLUS Rounded 1c Medium"/>
              <a:cs typeface="M PLUS Rounded 1c Medium"/>
              <a:sym typeface="M PLUS Rounded 1c Medium"/>
            </a:endParaRPr>
          </a:p>
        </p:txBody>
      </p:sp>
      <p:sp>
        <p:nvSpPr>
          <p:cNvPr id="14276" name="Google Shape;14276;p103"/>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600" b="1">
                <a:solidFill>
                  <a:srgbClr val="222222"/>
                </a:solidFill>
                <a:latin typeface="M PLUS Rounded 1c"/>
                <a:ea typeface="M PLUS Rounded 1c"/>
                <a:cs typeface="M PLUS Rounded 1c"/>
                <a:sym typeface="M PLUS Rounded 1c"/>
              </a:rPr>
              <a:t>情報社会の便利なサービス</a:t>
            </a:r>
            <a:endParaRPr sz="3200" b="1">
              <a:solidFill>
                <a:srgbClr val="000000"/>
              </a:solidFill>
              <a:latin typeface="M PLUS Rounded 1c"/>
              <a:ea typeface="M PLUS Rounded 1c"/>
              <a:cs typeface="M PLUS Rounded 1c"/>
              <a:sym typeface="M PLUS Rounded 1c"/>
            </a:endParaRPr>
          </a:p>
        </p:txBody>
      </p:sp>
      <p:cxnSp>
        <p:nvCxnSpPr>
          <p:cNvPr id="14277" name="Google Shape;14277;p103"/>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4278" name="Google Shape;14278;p103"/>
          <p:cNvSpPr/>
          <p:nvPr/>
        </p:nvSpPr>
        <p:spPr>
          <a:xfrm>
            <a:off x="599233" y="1542472"/>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メタバース</a:t>
            </a:r>
            <a:endParaRPr sz="17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（仮想空間）</a:t>
            </a:r>
            <a:endParaRPr sz="1700">
              <a:solidFill>
                <a:srgbClr val="CCCCCC"/>
              </a:solidFill>
              <a:latin typeface="M PLUS Rounded 1c Medium"/>
              <a:ea typeface="M PLUS Rounded 1c Medium"/>
              <a:cs typeface="M PLUS Rounded 1c Medium"/>
              <a:sym typeface="M PLUS Rounded 1c Medium"/>
            </a:endParaRPr>
          </a:p>
        </p:txBody>
      </p:sp>
      <p:sp>
        <p:nvSpPr>
          <p:cNvPr id="14279" name="Google Shape;14279;p103"/>
          <p:cNvSpPr/>
          <p:nvPr/>
        </p:nvSpPr>
        <p:spPr>
          <a:xfrm>
            <a:off x="4292433" y="2580993"/>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電子マネー</a:t>
            </a:r>
            <a:endParaRPr sz="1800">
              <a:solidFill>
                <a:srgbClr val="CCCCCC"/>
              </a:solidFill>
              <a:latin typeface="M PLUS Rounded 1c Medium"/>
              <a:ea typeface="M PLUS Rounded 1c Medium"/>
              <a:cs typeface="M PLUS Rounded 1c Medium"/>
              <a:sym typeface="M PLUS Rounded 1c Medium"/>
            </a:endParaRPr>
          </a:p>
        </p:txBody>
      </p:sp>
      <p:sp>
        <p:nvSpPr>
          <p:cNvPr id="14280" name="Google Shape;14280;p103"/>
          <p:cNvSpPr txBox="1"/>
          <p:nvPr/>
        </p:nvSpPr>
        <p:spPr>
          <a:xfrm>
            <a:off x="195170" y="2030819"/>
            <a:ext cx="8745600" cy="1614000"/>
          </a:xfrm>
          <a:prstGeom prst="rect">
            <a:avLst/>
          </a:prstGeom>
          <a:no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ja" sz="3400">
                <a:latin typeface="M PLUS Rounded 1c Medium"/>
                <a:ea typeface="M PLUS Rounded 1c Medium"/>
                <a:cs typeface="M PLUS Rounded 1c Medium"/>
                <a:sym typeface="M PLUS Rounded 1c Medium"/>
              </a:rPr>
              <a:t>生活する上で</a:t>
            </a:r>
            <a:r>
              <a:rPr lang="ja" sz="3400" b="1">
                <a:solidFill>
                  <a:srgbClr val="FF2F54"/>
                </a:solidFill>
                <a:latin typeface="M PLUS Rounded 1c"/>
                <a:ea typeface="M PLUS Rounded 1c"/>
                <a:cs typeface="M PLUS Rounded 1c"/>
                <a:sym typeface="M PLUS Rounded 1c"/>
              </a:rPr>
              <a:t>欠かせない</a:t>
            </a:r>
            <a:r>
              <a:rPr lang="ja" sz="3400">
                <a:latin typeface="M PLUS Rounded 1c Medium"/>
                <a:ea typeface="M PLUS Rounded 1c Medium"/>
                <a:cs typeface="M PLUS Rounded 1c Medium"/>
                <a:sym typeface="M PLUS Rounded 1c Medium"/>
              </a:rPr>
              <a:t>サービス</a:t>
            </a:r>
            <a:endParaRPr sz="4600">
              <a:latin typeface="M PLUS Rounded 1c Medium"/>
              <a:ea typeface="M PLUS Rounded 1c Medium"/>
              <a:cs typeface="M PLUS Rounded 1c Medium"/>
              <a:sym typeface="M PLUS Rounded 1c Medium"/>
            </a:endParaRPr>
          </a:p>
        </p:txBody>
      </p:sp>
      <p:sp>
        <p:nvSpPr>
          <p:cNvPr id="14281" name="Google Shape;14281;p103"/>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285"/>
        <p:cNvGrpSpPr/>
        <p:nvPr/>
      </p:nvGrpSpPr>
      <p:grpSpPr>
        <a:xfrm>
          <a:off x="0" y="0"/>
          <a:ext cx="0" cy="0"/>
          <a:chOff x="0" y="0"/>
          <a:chExt cx="0" cy="0"/>
        </a:xfrm>
      </p:grpSpPr>
      <p:sp>
        <p:nvSpPr>
          <p:cNvPr id="14286" name="Google Shape;14286;p104"/>
          <p:cNvSpPr txBox="1"/>
          <p:nvPr/>
        </p:nvSpPr>
        <p:spPr>
          <a:xfrm>
            <a:off x="219762" y="531227"/>
            <a:ext cx="587400" cy="219900"/>
          </a:xfrm>
          <a:prstGeom prst="rect">
            <a:avLst/>
          </a:prstGeom>
          <a:noFill/>
          <a:ln>
            <a:noFill/>
          </a:ln>
        </p:spPr>
        <p:txBody>
          <a:bodyPr spcFirstLastPara="1" wrap="square" lIns="91425" tIns="91425" rIns="91425" bIns="91425" anchor="t" anchorCtr="0">
            <a:spAutoFit/>
          </a:bodyPr>
          <a:lstStyle/>
          <a:p>
            <a:pPr marL="0" lvl="0" indent="0" algn="ctr" rtl="0">
              <a:lnSpc>
                <a:spcPct val="10000"/>
              </a:lnSpc>
              <a:spcBef>
                <a:spcPts val="0"/>
              </a:spcBef>
              <a:spcAft>
                <a:spcPts val="0"/>
              </a:spcAft>
              <a:buNone/>
            </a:pPr>
            <a:r>
              <a:rPr lang="ja" sz="2280">
                <a:solidFill>
                  <a:schemeClr val="lt1"/>
                </a:solidFill>
                <a:latin typeface="M PLUS Rounded 1c Medium"/>
                <a:ea typeface="M PLUS Rounded 1c Medium"/>
                <a:cs typeface="M PLUS Rounded 1c Medium"/>
                <a:sym typeface="M PLUS Rounded 1c Medium"/>
              </a:rPr>
              <a:t>1</a:t>
            </a:r>
            <a:endParaRPr sz="2100">
              <a:solidFill>
                <a:schemeClr val="lt1"/>
              </a:solidFill>
            </a:endParaRPr>
          </a:p>
        </p:txBody>
      </p:sp>
      <p:sp>
        <p:nvSpPr>
          <p:cNvPr id="14287" name="Google Shape;14287;p104"/>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288" name="Google Shape;14288;p104"/>
          <p:cNvSpPr/>
          <p:nvPr/>
        </p:nvSpPr>
        <p:spPr>
          <a:xfrm>
            <a:off x="3184111" y="1465170"/>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ネット</a:t>
            </a:r>
            <a:endParaRPr sz="17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ショッピング</a:t>
            </a:r>
            <a:endParaRPr sz="1500">
              <a:solidFill>
                <a:srgbClr val="CCCCCC"/>
              </a:solidFill>
            </a:endParaRPr>
          </a:p>
        </p:txBody>
      </p:sp>
      <p:sp>
        <p:nvSpPr>
          <p:cNvPr id="14289" name="Google Shape;14289;p104"/>
          <p:cNvSpPr/>
          <p:nvPr/>
        </p:nvSpPr>
        <p:spPr>
          <a:xfrm>
            <a:off x="5554175" y="1465172"/>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200">
                <a:solidFill>
                  <a:srgbClr val="CCCCCC"/>
                </a:solidFill>
                <a:latin typeface="M PLUS Rounded 1c Medium"/>
                <a:ea typeface="M PLUS Rounded 1c Medium"/>
                <a:cs typeface="M PLUS Rounded 1c Medium"/>
                <a:sym typeface="M PLUS Rounded 1c Medium"/>
              </a:rPr>
              <a:t>SNS</a:t>
            </a:r>
            <a:endParaRPr sz="2000">
              <a:solidFill>
                <a:srgbClr val="CCCCCC"/>
              </a:solidFill>
            </a:endParaRPr>
          </a:p>
        </p:txBody>
      </p:sp>
      <p:sp>
        <p:nvSpPr>
          <p:cNvPr id="14290" name="Google Shape;14290;p104"/>
          <p:cNvSpPr/>
          <p:nvPr/>
        </p:nvSpPr>
        <p:spPr>
          <a:xfrm>
            <a:off x="1686937" y="2580995"/>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音楽の配信</a:t>
            </a:r>
            <a:endParaRPr sz="1800">
              <a:solidFill>
                <a:srgbClr val="CCCCCC"/>
              </a:solidFill>
            </a:endParaRPr>
          </a:p>
        </p:txBody>
      </p:sp>
      <p:sp>
        <p:nvSpPr>
          <p:cNvPr id="14291" name="Google Shape;14291;p104"/>
          <p:cNvSpPr/>
          <p:nvPr/>
        </p:nvSpPr>
        <p:spPr>
          <a:xfrm>
            <a:off x="6710747" y="2429818"/>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オンライン</a:t>
            </a:r>
            <a:endParaRPr sz="18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ゲーム</a:t>
            </a:r>
            <a:endParaRPr sz="1600">
              <a:solidFill>
                <a:srgbClr val="CCCCCC"/>
              </a:solidFill>
            </a:endParaRPr>
          </a:p>
        </p:txBody>
      </p:sp>
      <p:sp>
        <p:nvSpPr>
          <p:cNvPr id="14292" name="Google Shape;14292;p104"/>
          <p:cNvSpPr/>
          <p:nvPr/>
        </p:nvSpPr>
        <p:spPr>
          <a:xfrm>
            <a:off x="5343575" y="3551993"/>
            <a:ext cx="23016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600">
                <a:solidFill>
                  <a:srgbClr val="CCCCCC"/>
                </a:solidFill>
                <a:latin typeface="M PLUS Rounded 1c Medium"/>
                <a:ea typeface="M PLUS Rounded 1c Medium"/>
                <a:cs typeface="M PLUS Rounded 1c Medium"/>
                <a:sym typeface="M PLUS Rounded 1c Medium"/>
              </a:rPr>
              <a:t>チケットの</a:t>
            </a:r>
            <a:endParaRPr sz="16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600">
                <a:solidFill>
                  <a:srgbClr val="CCCCCC"/>
                </a:solidFill>
                <a:latin typeface="M PLUS Rounded 1c Medium"/>
                <a:ea typeface="M PLUS Rounded 1c Medium"/>
                <a:cs typeface="M PLUS Rounded 1c Medium"/>
                <a:sym typeface="M PLUS Rounded 1c Medium"/>
              </a:rPr>
              <a:t>オンライン予約</a:t>
            </a:r>
            <a:endParaRPr sz="1600">
              <a:solidFill>
                <a:srgbClr val="CCCCCC"/>
              </a:solidFill>
              <a:latin typeface="M PLUS Rounded 1c Medium"/>
              <a:ea typeface="M PLUS Rounded 1c Medium"/>
              <a:cs typeface="M PLUS Rounded 1c Medium"/>
              <a:sym typeface="M PLUS Rounded 1c Medium"/>
            </a:endParaRPr>
          </a:p>
        </p:txBody>
      </p:sp>
      <p:sp>
        <p:nvSpPr>
          <p:cNvPr id="14293" name="Google Shape;14293;p104"/>
          <p:cNvSpPr/>
          <p:nvPr/>
        </p:nvSpPr>
        <p:spPr>
          <a:xfrm>
            <a:off x="379283" y="3477968"/>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動画の配信</a:t>
            </a:r>
            <a:endParaRPr sz="1800">
              <a:solidFill>
                <a:srgbClr val="CCCCCC"/>
              </a:solidFill>
              <a:latin typeface="M PLUS Rounded 1c Medium"/>
              <a:ea typeface="M PLUS Rounded 1c Medium"/>
              <a:cs typeface="M PLUS Rounded 1c Medium"/>
              <a:sym typeface="M PLUS Rounded 1c Medium"/>
            </a:endParaRPr>
          </a:p>
        </p:txBody>
      </p:sp>
      <p:sp>
        <p:nvSpPr>
          <p:cNvPr id="14294" name="Google Shape;14294;p104"/>
          <p:cNvSpPr/>
          <p:nvPr/>
        </p:nvSpPr>
        <p:spPr>
          <a:xfrm>
            <a:off x="2932955" y="3607496"/>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ICカード</a:t>
            </a:r>
            <a:endParaRPr sz="1800">
              <a:solidFill>
                <a:srgbClr val="CCCCCC"/>
              </a:solidFill>
              <a:latin typeface="M PLUS Rounded 1c Medium"/>
              <a:ea typeface="M PLUS Rounded 1c Medium"/>
              <a:cs typeface="M PLUS Rounded 1c Medium"/>
              <a:sym typeface="M PLUS Rounded 1c Medium"/>
            </a:endParaRPr>
          </a:p>
        </p:txBody>
      </p:sp>
      <p:sp>
        <p:nvSpPr>
          <p:cNvPr id="14295" name="Google Shape;14295;p104"/>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600" b="1">
                <a:solidFill>
                  <a:srgbClr val="222222"/>
                </a:solidFill>
                <a:latin typeface="M PLUS Rounded 1c"/>
                <a:ea typeface="M PLUS Rounded 1c"/>
                <a:cs typeface="M PLUS Rounded 1c"/>
                <a:sym typeface="M PLUS Rounded 1c"/>
              </a:rPr>
              <a:t>情報社会の便利なサービス</a:t>
            </a:r>
            <a:endParaRPr sz="3200" b="1">
              <a:solidFill>
                <a:srgbClr val="000000"/>
              </a:solidFill>
              <a:latin typeface="M PLUS Rounded 1c"/>
              <a:ea typeface="M PLUS Rounded 1c"/>
              <a:cs typeface="M PLUS Rounded 1c"/>
              <a:sym typeface="M PLUS Rounded 1c"/>
            </a:endParaRPr>
          </a:p>
        </p:txBody>
      </p:sp>
      <p:cxnSp>
        <p:nvCxnSpPr>
          <p:cNvPr id="14296" name="Google Shape;14296;p104"/>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4297" name="Google Shape;14297;p104"/>
          <p:cNvSpPr/>
          <p:nvPr/>
        </p:nvSpPr>
        <p:spPr>
          <a:xfrm>
            <a:off x="599233" y="1542472"/>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メタバース</a:t>
            </a:r>
            <a:endParaRPr sz="17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（仮想空間）</a:t>
            </a:r>
            <a:endParaRPr sz="1700">
              <a:solidFill>
                <a:srgbClr val="CCCCCC"/>
              </a:solidFill>
              <a:latin typeface="M PLUS Rounded 1c Medium"/>
              <a:ea typeface="M PLUS Rounded 1c Medium"/>
              <a:cs typeface="M PLUS Rounded 1c Medium"/>
              <a:sym typeface="M PLUS Rounded 1c Medium"/>
            </a:endParaRPr>
          </a:p>
        </p:txBody>
      </p:sp>
      <p:sp>
        <p:nvSpPr>
          <p:cNvPr id="14298" name="Google Shape;14298;p104"/>
          <p:cNvSpPr/>
          <p:nvPr/>
        </p:nvSpPr>
        <p:spPr>
          <a:xfrm>
            <a:off x="4292433" y="2580993"/>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電子マネー</a:t>
            </a:r>
            <a:endParaRPr sz="1800">
              <a:solidFill>
                <a:srgbClr val="CCCCCC"/>
              </a:solidFill>
              <a:latin typeface="M PLUS Rounded 1c Medium"/>
              <a:ea typeface="M PLUS Rounded 1c Medium"/>
              <a:cs typeface="M PLUS Rounded 1c Medium"/>
              <a:sym typeface="M PLUS Rounded 1c Medium"/>
            </a:endParaRPr>
          </a:p>
        </p:txBody>
      </p:sp>
      <p:sp>
        <p:nvSpPr>
          <p:cNvPr id="14299" name="Google Shape;14299;p104"/>
          <p:cNvSpPr txBox="1"/>
          <p:nvPr/>
        </p:nvSpPr>
        <p:spPr>
          <a:xfrm>
            <a:off x="195170" y="2030819"/>
            <a:ext cx="8745600" cy="1614000"/>
          </a:xfrm>
          <a:prstGeom prst="rect">
            <a:avLst/>
          </a:prstGeom>
          <a:no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ja" sz="3400" b="1">
                <a:solidFill>
                  <a:srgbClr val="FF2F54"/>
                </a:solidFill>
                <a:latin typeface="M PLUS Rounded 1c"/>
                <a:ea typeface="M PLUS Rounded 1c"/>
                <a:cs typeface="M PLUS Rounded 1c"/>
                <a:sym typeface="M PLUS Rounded 1c"/>
              </a:rPr>
              <a:t>情報</a:t>
            </a:r>
            <a:r>
              <a:rPr lang="ja" sz="3400">
                <a:latin typeface="M PLUS Rounded 1c Medium"/>
                <a:ea typeface="M PLUS Rounded 1c Medium"/>
                <a:cs typeface="M PLUS Rounded 1c Medium"/>
                <a:sym typeface="M PLUS Rounded 1c Medium"/>
              </a:rPr>
              <a:t>をやりとりすることで実現</a:t>
            </a:r>
            <a:endParaRPr sz="4600" b="1">
              <a:solidFill>
                <a:srgbClr val="FF2F54"/>
              </a:solidFill>
              <a:latin typeface="M PLUS Rounded 1c"/>
              <a:ea typeface="M PLUS Rounded 1c"/>
              <a:cs typeface="M PLUS Rounded 1c"/>
              <a:sym typeface="M PLUS Rounded 1c"/>
            </a:endParaRPr>
          </a:p>
        </p:txBody>
      </p:sp>
      <p:sp>
        <p:nvSpPr>
          <p:cNvPr id="14300" name="Google Shape;14300;p104"/>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304"/>
        <p:cNvGrpSpPr/>
        <p:nvPr/>
      </p:nvGrpSpPr>
      <p:grpSpPr>
        <a:xfrm>
          <a:off x="0" y="0"/>
          <a:ext cx="0" cy="0"/>
          <a:chOff x="0" y="0"/>
          <a:chExt cx="0" cy="0"/>
        </a:xfrm>
      </p:grpSpPr>
      <p:sp>
        <p:nvSpPr>
          <p:cNvPr id="14305" name="Google Shape;14305;p105"/>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306" name="Google Shape;14306;p105"/>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3000" b="1">
                <a:solidFill>
                  <a:srgbClr val="222222"/>
                </a:solidFill>
                <a:latin typeface="M PLUS Rounded 1c"/>
                <a:ea typeface="M PLUS Rounded 1c"/>
                <a:cs typeface="M PLUS Rounded 1c"/>
                <a:sym typeface="M PLUS Rounded 1c"/>
              </a:rPr>
              <a:t>ビッグデータ</a:t>
            </a:r>
            <a:endParaRPr sz="3600" b="1">
              <a:solidFill>
                <a:srgbClr val="000000"/>
              </a:solidFill>
              <a:latin typeface="M PLUS Rounded 1c"/>
              <a:ea typeface="M PLUS Rounded 1c"/>
              <a:cs typeface="M PLUS Rounded 1c"/>
              <a:sym typeface="M PLUS Rounded 1c"/>
            </a:endParaRPr>
          </a:p>
        </p:txBody>
      </p:sp>
      <p:cxnSp>
        <p:nvCxnSpPr>
          <p:cNvPr id="14307" name="Google Shape;14307;p105"/>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4308" name="Google Shape;14308;p105"/>
          <p:cNvSpPr txBox="1">
            <a:spLocks noGrp="1"/>
          </p:cNvSpPr>
          <p:nvPr>
            <p:ph type="ctrTitle"/>
          </p:nvPr>
        </p:nvSpPr>
        <p:spPr>
          <a:xfrm>
            <a:off x="498500" y="4194247"/>
            <a:ext cx="8147400" cy="469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ja" sz="2000">
                <a:highlight>
                  <a:schemeClr val="lt1"/>
                </a:highlight>
                <a:latin typeface="M PLUS Rounded 1c Medium"/>
                <a:ea typeface="M PLUS Rounded 1c Medium"/>
                <a:cs typeface="M PLUS Rounded 1c Medium"/>
                <a:sym typeface="M PLUS Rounded 1c Medium"/>
              </a:rPr>
              <a:t>情報技術の進歩によって生まれた「膨大なデータ」</a:t>
            </a:r>
            <a:endParaRPr sz="2000">
              <a:solidFill>
                <a:srgbClr val="000000"/>
              </a:solidFill>
              <a:latin typeface="M PLUS Rounded 1c Medium"/>
              <a:ea typeface="M PLUS Rounded 1c Medium"/>
              <a:cs typeface="M PLUS Rounded 1c Medium"/>
              <a:sym typeface="M PLUS Rounded 1c Medium"/>
            </a:endParaRPr>
          </a:p>
          <a:p>
            <a:pPr marL="0" lvl="0" indent="0" algn="ctr" rtl="0">
              <a:lnSpc>
                <a:spcPct val="150000"/>
              </a:lnSpc>
              <a:spcBef>
                <a:spcPts val="0"/>
              </a:spcBef>
              <a:spcAft>
                <a:spcPts val="0"/>
              </a:spcAft>
              <a:buSzPts val="990"/>
              <a:buNone/>
            </a:pPr>
            <a:endParaRPr sz="2000" b="1">
              <a:latin typeface="M PLUS Rounded 1c"/>
              <a:ea typeface="M PLUS Rounded 1c"/>
              <a:cs typeface="M PLUS Rounded 1c"/>
              <a:sym typeface="M PLUS Rounded 1c"/>
            </a:endParaRPr>
          </a:p>
        </p:txBody>
      </p:sp>
      <p:pic>
        <p:nvPicPr>
          <p:cNvPr id="14309" name="Google Shape;14309;p105"/>
          <p:cNvPicPr preferRelativeResize="0"/>
          <p:nvPr/>
        </p:nvPicPr>
        <p:blipFill>
          <a:blip r:embed="rId3">
            <a:alphaModFix/>
          </a:blip>
          <a:stretch>
            <a:fillRect/>
          </a:stretch>
        </p:blipFill>
        <p:spPr>
          <a:xfrm>
            <a:off x="2997450" y="1615765"/>
            <a:ext cx="3149100" cy="2260120"/>
          </a:xfrm>
          <a:prstGeom prst="rect">
            <a:avLst/>
          </a:prstGeom>
          <a:noFill/>
          <a:ln>
            <a:noFill/>
          </a:ln>
        </p:spPr>
      </p:pic>
      <p:sp>
        <p:nvSpPr>
          <p:cNvPr id="14310" name="Google Shape;14310;p105"/>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314"/>
        <p:cNvGrpSpPr/>
        <p:nvPr/>
      </p:nvGrpSpPr>
      <p:grpSpPr>
        <a:xfrm>
          <a:off x="0" y="0"/>
          <a:ext cx="0" cy="0"/>
          <a:chOff x="0" y="0"/>
          <a:chExt cx="0" cy="0"/>
        </a:xfrm>
      </p:grpSpPr>
      <p:sp>
        <p:nvSpPr>
          <p:cNvPr id="14315" name="Google Shape;14315;p106"/>
          <p:cNvSpPr txBox="1"/>
          <p:nvPr/>
        </p:nvSpPr>
        <p:spPr>
          <a:xfrm>
            <a:off x="219762" y="531227"/>
            <a:ext cx="587400" cy="219900"/>
          </a:xfrm>
          <a:prstGeom prst="rect">
            <a:avLst/>
          </a:prstGeom>
          <a:noFill/>
          <a:ln>
            <a:noFill/>
          </a:ln>
        </p:spPr>
        <p:txBody>
          <a:bodyPr spcFirstLastPara="1" wrap="square" lIns="91425" tIns="91425" rIns="91425" bIns="91425" anchor="t" anchorCtr="0">
            <a:spAutoFit/>
          </a:bodyPr>
          <a:lstStyle/>
          <a:p>
            <a:pPr marL="0" lvl="0" indent="0" algn="ctr" rtl="0">
              <a:lnSpc>
                <a:spcPct val="10000"/>
              </a:lnSpc>
              <a:spcBef>
                <a:spcPts val="0"/>
              </a:spcBef>
              <a:spcAft>
                <a:spcPts val="0"/>
              </a:spcAft>
              <a:buNone/>
            </a:pPr>
            <a:r>
              <a:rPr lang="ja" sz="2280">
                <a:solidFill>
                  <a:schemeClr val="lt1"/>
                </a:solidFill>
                <a:latin typeface="M PLUS Rounded 1c Medium"/>
                <a:ea typeface="M PLUS Rounded 1c Medium"/>
                <a:cs typeface="M PLUS Rounded 1c Medium"/>
                <a:sym typeface="M PLUS Rounded 1c Medium"/>
              </a:rPr>
              <a:t>1</a:t>
            </a:r>
            <a:endParaRPr sz="2100">
              <a:solidFill>
                <a:schemeClr val="lt1"/>
              </a:solidFill>
            </a:endParaRPr>
          </a:p>
        </p:txBody>
      </p:sp>
      <p:sp>
        <p:nvSpPr>
          <p:cNvPr id="14316" name="Google Shape;14316;p106"/>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317" name="Google Shape;14317;p106"/>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3000" b="1">
                <a:solidFill>
                  <a:srgbClr val="222222"/>
                </a:solidFill>
                <a:latin typeface="M PLUS Rounded 1c"/>
                <a:ea typeface="M PLUS Rounded 1c"/>
                <a:cs typeface="M PLUS Rounded 1c"/>
                <a:sym typeface="M PLUS Rounded 1c"/>
              </a:rPr>
              <a:t>超スマート社会</a:t>
            </a:r>
            <a:endParaRPr sz="3600" b="1">
              <a:solidFill>
                <a:srgbClr val="000000"/>
              </a:solidFill>
              <a:latin typeface="M PLUS Rounded 1c"/>
              <a:ea typeface="M PLUS Rounded 1c"/>
              <a:cs typeface="M PLUS Rounded 1c"/>
              <a:sym typeface="M PLUS Rounded 1c"/>
            </a:endParaRPr>
          </a:p>
        </p:txBody>
      </p:sp>
      <p:cxnSp>
        <p:nvCxnSpPr>
          <p:cNvPr id="14318" name="Google Shape;14318;p106"/>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4319" name="Google Shape;14319;p106"/>
          <p:cNvSpPr txBox="1">
            <a:spLocks noGrp="1"/>
          </p:cNvSpPr>
          <p:nvPr>
            <p:ph type="ctrTitle"/>
          </p:nvPr>
        </p:nvSpPr>
        <p:spPr>
          <a:xfrm>
            <a:off x="498500" y="4194247"/>
            <a:ext cx="8147400" cy="469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ja" sz="2000">
                <a:highlight>
                  <a:schemeClr val="lt1"/>
                </a:highlight>
                <a:latin typeface="M PLUS Rounded 1c Medium"/>
                <a:ea typeface="M PLUS Rounded 1c Medium"/>
                <a:cs typeface="M PLUS Rounded 1c Medium"/>
                <a:sym typeface="M PLUS Rounded 1c Medium"/>
              </a:rPr>
              <a:t>ロボットやAIを利活用する社会</a:t>
            </a:r>
            <a:endParaRPr sz="2000">
              <a:solidFill>
                <a:srgbClr val="000000"/>
              </a:solidFill>
              <a:latin typeface="M PLUS Rounded 1c Medium"/>
              <a:ea typeface="M PLUS Rounded 1c Medium"/>
              <a:cs typeface="M PLUS Rounded 1c Medium"/>
              <a:sym typeface="M PLUS Rounded 1c Medium"/>
            </a:endParaRPr>
          </a:p>
          <a:p>
            <a:pPr marL="0" lvl="0" indent="0" algn="ctr" rtl="0">
              <a:lnSpc>
                <a:spcPct val="150000"/>
              </a:lnSpc>
              <a:spcBef>
                <a:spcPts val="0"/>
              </a:spcBef>
              <a:spcAft>
                <a:spcPts val="0"/>
              </a:spcAft>
              <a:buSzPts val="990"/>
              <a:buNone/>
            </a:pPr>
            <a:endParaRPr sz="2000" b="1">
              <a:latin typeface="M PLUS Rounded 1c"/>
              <a:ea typeface="M PLUS Rounded 1c"/>
              <a:cs typeface="M PLUS Rounded 1c"/>
              <a:sym typeface="M PLUS Rounded 1c"/>
            </a:endParaRPr>
          </a:p>
        </p:txBody>
      </p:sp>
      <p:pic>
        <p:nvPicPr>
          <p:cNvPr id="14320" name="Google Shape;14320;p106"/>
          <p:cNvPicPr preferRelativeResize="0"/>
          <p:nvPr/>
        </p:nvPicPr>
        <p:blipFill>
          <a:blip r:embed="rId3">
            <a:alphaModFix/>
          </a:blip>
          <a:stretch>
            <a:fillRect/>
          </a:stretch>
        </p:blipFill>
        <p:spPr>
          <a:xfrm>
            <a:off x="2018800" y="1579973"/>
            <a:ext cx="5147500" cy="2401000"/>
          </a:xfrm>
          <a:prstGeom prst="rect">
            <a:avLst/>
          </a:prstGeom>
          <a:noFill/>
          <a:ln>
            <a:noFill/>
          </a:ln>
        </p:spPr>
      </p:pic>
      <p:sp>
        <p:nvSpPr>
          <p:cNvPr id="14321" name="Google Shape;14321;p106"/>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325"/>
        <p:cNvGrpSpPr/>
        <p:nvPr/>
      </p:nvGrpSpPr>
      <p:grpSpPr>
        <a:xfrm>
          <a:off x="0" y="0"/>
          <a:ext cx="0" cy="0"/>
          <a:chOff x="0" y="0"/>
          <a:chExt cx="0" cy="0"/>
        </a:xfrm>
      </p:grpSpPr>
      <p:sp>
        <p:nvSpPr>
          <p:cNvPr id="14326" name="Google Shape;14326;p107"/>
          <p:cNvSpPr txBox="1"/>
          <p:nvPr/>
        </p:nvSpPr>
        <p:spPr>
          <a:xfrm>
            <a:off x="219762" y="531227"/>
            <a:ext cx="587400" cy="219900"/>
          </a:xfrm>
          <a:prstGeom prst="rect">
            <a:avLst/>
          </a:prstGeom>
          <a:noFill/>
          <a:ln>
            <a:noFill/>
          </a:ln>
        </p:spPr>
        <p:txBody>
          <a:bodyPr spcFirstLastPara="1" wrap="square" lIns="91425" tIns="91425" rIns="91425" bIns="91425" anchor="t" anchorCtr="0">
            <a:spAutoFit/>
          </a:bodyPr>
          <a:lstStyle/>
          <a:p>
            <a:pPr marL="0" lvl="0" indent="0" algn="ctr" rtl="0">
              <a:lnSpc>
                <a:spcPct val="10000"/>
              </a:lnSpc>
              <a:spcBef>
                <a:spcPts val="0"/>
              </a:spcBef>
              <a:spcAft>
                <a:spcPts val="0"/>
              </a:spcAft>
              <a:buNone/>
            </a:pPr>
            <a:r>
              <a:rPr lang="ja" sz="2280">
                <a:solidFill>
                  <a:schemeClr val="lt1"/>
                </a:solidFill>
                <a:latin typeface="M PLUS Rounded 1c Medium"/>
                <a:ea typeface="M PLUS Rounded 1c Medium"/>
                <a:cs typeface="M PLUS Rounded 1c Medium"/>
                <a:sym typeface="M PLUS Rounded 1c Medium"/>
              </a:rPr>
              <a:t>1</a:t>
            </a:r>
            <a:endParaRPr sz="2100">
              <a:solidFill>
                <a:schemeClr val="lt1"/>
              </a:solidFill>
            </a:endParaRPr>
          </a:p>
        </p:txBody>
      </p:sp>
      <p:sp>
        <p:nvSpPr>
          <p:cNvPr id="14327" name="Google Shape;14327;p107"/>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328" name="Google Shape;14328;p107"/>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3000" b="1">
                <a:solidFill>
                  <a:srgbClr val="222222"/>
                </a:solidFill>
                <a:latin typeface="M PLUS Rounded 1c"/>
                <a:ea typeface="M PLUS Rounded 1c"/>
                <a:cs typeface="M PLUS Rounded 1c"/>
                <a:sym typeface="M PLUS Rounded 1c"/>
              </a:rPr>
              <a:t>Society5.0</a:t>
            </a:r>
            <a:endParaRPr sz="3000" b="1">
              <a:solidFill>
                <a:srgbClr val="000000"/>
              </a:solidFill>
              <a:latin typeface="M PLUS Rounded 1c"/>
              <a:ea typeface="M PLUS Rounded 1c"/>
              <a:cs typeface="M PLUS Rounded 1c"/>
              <a:sym typeface="M PLUS Rounded 1c"/>
            </a:endParaRPr>
          </a:p>
        </p:txBody>
      </p:sp>
      <p:cxnSp>
        <p:nvCxnSpPr>
          <p:cNvPr id="14329" name="Google Shape;14329;p107"/>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pic>
        <p:nvPicPr>
          <p:cNvPr id="14330" name="Google Shape;14330;p107"/>
          <p:cNvPicPr preferRelativeResize="0"/>
          <p:nvPr/>
        </p:nvPicPr>
        <p:blipFill>
          <a:blip r:embed="rId3">
            <a:alphaModFix/>
          </a:blip>
          <a:stretch>
            <a:fillRect/>
          </a:stretch>
        </p:blipFill>
        <p:spPr>
          <a:xfrm>
            <a:off x="2052727" y="1615948"/>
            <a:ext cx="5359176" cy="2205200"/>
          </a:xfrm>
          <a:prstGeom prst="rect">
            <a:avLst/>
          </a:prstGeom>
          <a:noFill/>
          <a:ln>
            <a:noFill/>
          </a:ln>
        </p:spPr>
      </p:pic>
      <p:sp>
        <p:nvSpPr>
          <p:cNvPr id="14331" name="Google Shape;14331;p107"/>
          <p:cNvSpPr txBox="1">
            <a:spLocks noGrp="1"/>
          </p:cNvSpPr>
          <p:nvPr>
            <p:ph type="ctrTitle"/>
          </p:nvPr>
        </p:nvSpPr>
        <p:spPr>
          <a:xfrm>
            <a:off x="498500" y="4194247"/>
            <a:ext cx="8147400" cy="469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ja" sz="2000">
                <a:highlight>
                  <a:schemeClr val="lt1"/>
                </a:highlight>
                <a:latin typeface="M PLUS Rounded 1c Medium"/>
                <a:ea typeface="M PLUS Rounded 1c Medium"/>
                <a:cs typeface="M PLUS Rounded 1c Medium"/>
                <a:sym typeface="M PLUS Rounded 1c Medium"/>
              </a:rPr>
              <a:t>私たちはより良い社会を目指して、進化し続けている</a:t>
            </a:r>
            <a:endParaRPr sz="2000">
              <a:solidFill>
                <a:srgbClr val="000000"/>
              </a:solidFill>
              <a:latin typeface="M PLUS Rounded 1c Medium"/>
              <a:ea typeface="M PLUS Rounded 1c Medium"/>
              <a:cs typeface="M PLUS Rounded 1c Medium"/>
              <a:sym typeface="M PLUS Rounded 1c Medium"/>
            </a:endParaRPr>
          </a:p>
          <a:p>
            <a:pPr marL="0" lvl="0" indent="0" algn="ctr" rtl="0">
              <a:lnSpc>
                <a:spcPct val="150000"/>
              </a:lnSpc>
              <a:spcBef>
                <a:spcPts val="0"/>
              </a:spcBef>
              <a:spcAft>
                <a:spcPts val="0"/>
              </a:spcAft>
              <a:buSzPts val="990"/>
              <a:buNone/>
            </a:pPr>
            <a:endParaRPr sz="2000" b="1">
              <a:latin typeface="M PLUS Rounded 1c"/>
              <a:ea typeface="M PLUS Rounded 1c"/>
              <a:cs typeface="M PLUS Rounded 1c"/>
              <a:sym typeface="M PLUS Rounded 1c"/>
            </a:endParaRPr>
          </a:p>
        </p:txBody>
      </p:sp>
      <p:sp>
        <p:nvSpPr>
          <p:cNvPr id="14332" name="Google Shape;14332;p107"/>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933"/>
        <p:cNvGrpSpPr/>
        <p:nvPr/>
      </p:nvGrpSpPr>
      <p:grpSpPr>
        <a:xfrm>
          <a:off x="0" y="0"/>
          <a:ext cx="0" cy="0"/>
          <a:chOff x="0" y="0"/>
          <a:chExt cx="0" cy="0"/>
        </a:xfrm>
      </p:grpSpPr>
      <p:sp>
        <p:nvSpPr>
          <p:cNvPr id="13934" name="Google Shape;13934;p79"/>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
        <p:nvSpPr>
          <p:cNvPr id="13935" name="Google Shape;13935;p79"/>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grpSp>
        <p:nvGrpSpPr>
          <p:cNvPr id="13936" name="Google Shape;13936;p79"/>
          <p:cNvGrpSpPr/>
          <p:nvPr/>
        </p:nvGrpSpPr>
        <p:grpSpPr>
          <a:xfrm>
            <a:off x="3102179" y="771850"/>
            <a:ext cx="3293255" cy="630652"/>
            <a:chOff x="3102179" y="771850"/>
            <a:chExt cx="3293255" cy="630652"/>
          </a:xfrm>
        </p:grpSpPr>
        <p:sp>
          <p:nvSpPr>
            <p:cNvPr id="13937" name="Google Shape;13937;p79"/>
            <p:cNvSpPr txBox="1"/>
            <p:nvPr/>
          </p:nvSpPr>
          <p:spPr>
            <a:xfrm>
              <a:off x="3844534" y="822925"/>
              <a:ext cx="2550900" cy="435300"/>
            </a:xfrm>
            <a:prstGeom prst="rect">
              <a:avLst/>
            </a:prstGeom>
            <a:noFill/>
            <a:ln>
              <a:noFill/>
            </a:ln>
          </p:spPr>
          <p:txBody>
            <a:bodyPr spcFirstLastPara="1" wrap="square" lIns="91425" tIns="91425" rIns="91425" bIns="91425" anchor="ctr" anchorCtr="0">
              <a:noAutofit/>
            </a:bodyPr>
            <a:lstStyle/>
            <a:p>
              <a:pPr marL="0" lvl="0" indent="0" algn="l" rtl="0">
                <a:lnSpc>
                  <a:spcPct val="150000"/>
                </a:lnSpc>
                <a:spcBef>
                  <a:spcPts val="0"/>
                </a:spcBef>
                <a:spcAft>
                  <a:spcPts val="0"/>
                </a:spcAft>
                <a:buNone/>
              </a:pPr>
              <a:r>
                <a:rPr lang="ja" sz="2400" b="1">
                  <a:solidFill>
                    <a:srgbClr val="8C8C8C"/>
                  </a:solidFill>
                  <a:latin typeface="M PLUS Rounded 1c"/>
                  <a:ea typeface="M PLUS Rounded 1c"/>
                  <a:cs typeface="M PLUS Rounded 1c"/>
                  <a:sym typeface="M PLUS Rounded 1c"/>
                </a:rPr>
                <a:t>考えてみよう</a:t>
              </a:r>
              <a:endParaRPr sz="2800" b="1">
                <a:solidFill>
                  <a:srgbClr val="8C8C8C"/>
                </a:solidFill>
                <a:latin typeface="M PLUS Rounded 1c"/>
                <a:ea typeface="M PLUS Rounded 1c"/>
                <a:cs typeface="M PLUS Rounded 1c"/>
                <a:sym typeface="M PLUS Rounded 1c"/>
              </a:endParaRPr>
            </a:p>
          </p:txBody>
        </p:sp>
        <p:grpSp>
          <p:nvGrpSpPr>
            <p:cNvPr id="13938" name="Google Shape;13938;p79"/>
            <p:cNvGrpSpPr/>
            <p:nvPr/>
          </p:nvGrpSpPr>
          <p:grpSpPr>
            <a:xfrm>
              <a:off x="3102179" y="771850"/>
              <a:ext cx="2628633" cy="630652"/>
              <a:chOff x="3139182" y="924250"/>
              <a:chExt cx="2628633" cy="630652"/>
            </a:xfrm>
          </p:grpSpPr>
          <p:cxnSp>
            <p:nvCxnSpPr>
              <p:cNvPr id="13939" name="Google Shape;13939;p79"/>
              <p:cNvCxnSpPr/>
              <p:nvPr/>
            </p:nvCxnSpPr>
            <p:spPr>
              <a:xfrm>
                <a:off x="4016715" y="1462800"/>
                <a:ext cx="1751100" cy="0"/>
              </a:xfrm>
              <a:prstGeom prst="straightConnector1">
                <a:avLst/>
              </a:prstGeom>
              <a:noFill/>
              <a:ln w="28575" cap="flat" cmpd="sng">
                <a:solidFill>
                  <a:srgbClr val="8C8C8C"/>
                </a:solidFill>
                <a:prstDash val="dot"/>
                <a:round/>
                <a:headEnd type="none" w="med" len="med"/>
                <a:tailEnd type="none" w="med" len="med"/>
              </a:ln>
            </p:spPr>
          </p:cxnSp>
          <p:pic>
            <p:nvPicPr>
              <p:cNvPr id="13940" name="Google Shape;13940;p79"/>
              <p:cNvPicPr preferRelativeResize="0"/>
              <p:nvPr/>
            </p:nvPicPr>
            <p:blipFill>
              <a:blip r:embed="rId3">
                <a:alphaModFix/>
              </a:blip>
              <a:stretch>
                <a:fillRect/>
              </a:stretch>
            </p:blipFill>
            <p:spPr>
              <a:xfrm>
                <a:off x="3139182" y="924250"/>
                <a:ext cx="728925" cy="630652"/>
              </a:xfrm>
              <a:prstGeom prst="rect">
                <a:avLst/>
              </a:prstGeom>
              <a:noFill/>
              <a:ln>
                <a:noFill/>
              </a:ln>
            </p:spPr>
          </p:pic>
        </p:grpSp>
      </p:grpSp>
      <p:sp>
        <p:nvSpPr>
          <p:cNvPr id="13941" name="Google Shape;13941;p79"/>
          <p:cNvSpPr txBox="1"/>
          <p:nvPr/>
        </p:nvSpPr>
        <p:spPr>
          <a:xfrm>
            <a:off x="204421" y="2042262"/>
            <a:ext cx="8745600" cy="1614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400">
                <a:solidFill>
                  <a:srgbClr val="000000"/>
                </a:solidFill>
                <a:latin typeface="M PLUS Rounded 1c Medium"/>
                <a:ea typeface="M PLUS Rounded 1c Medium"/>
                <a:cs typeface="M PLUS Rounded 1c Medium"/>
                <a:sym typeface="M PLUS Rounded 1c Medium"/>
              </a:rPr>
              <a:t>私たちの生活の中で・・・</a:t>
            </a:r>
            <a:endParaRPr sz="2400">
              <a:solidFill>
                <a:srgbClr val="000000"/>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endParaRPr sz="2400">
              <a:solidFill>
                <a:srgbClr val="000000"/>
              </a:solidFill>
              <a:latin typeface="M PLUS Rounded 1c Medium"/>
              <a:ea typeface="M PLUS Rounded 1c Medium"/>
              <a:cs typeface="M PLUS Rounded 1c Medium"/>
              <a:sym typeface="M PLUS Rounded 1c Medium"/>
            </a:endParaRPr>
          </a:p>
          <a:p>
            <a:pPr marL="0" lvl="0" indent="0" algn="ctr" rtl="0">
              <a:lnSpc>
                <a:spcPct val="150000"/>
              </a:lnSpc>
              <a:spcBef>
                <a:spcPts val="0"/>
              </a:spcBef>
              <a:spcAft>
                <a:spcPts val="0"/>
              </a:spcAft>
              <a:buNone/>
            </a:pPr>
            <a:r>
              <a:rPr lang="ja" sz="3200" b="1">
                <a:solidFill>
                  <a:srgbClr val="FF2F54"/>
                </a:solidFill>
                <a:latin typeface="M PLUS Rounded 1c"/>
                <a:ea typeface="M PLUS Rounded 1c"/>
                <a:cs typeface="M PLUS Rounded 1c"/>
                <a:sym typeface="M PLUS Rounded 1c"/>
              </a:rPr>
              <a:t>インターネット</a:t>
            </a:r>
            <a:r>
              <a:rPr lang="ja" sz="3200">
                <a:solidFill>
                  <a:srgbClr val="000000"/>
                </a:solidFill>
                <a:latin typeface="M PLUS Rounded 1c Medium"/>
                <a:ea typeface="M PLUS Rounded 1c Medium"/>
                <a:cs typeface="M PLUS Rounded 1c Medium"/>
                <a:sym typeface="M PLUS Rounded 1c Medium"/>
              </a:rPr>
              <a:t>につながることで</a:t>
            </a:r>
            <a:endParaRPr sz="3200">
              <a:solidFill>
                <a:srgbClr val="000000"/>
              </a:solidFill>
              <a:latin typeface="M PLUS Rounded 1c Medium"/>
              <a:ea typeface="M PLUS Rounded 1c Medium"/>
              <a:cs typeface="M PLUS Rounded 1c Medium"/>
              <a:sym typeface="M PLUS Rounded 1c Medium"/>
            </a:endParaRPr>
          </a:p>
          <a:p>
            <a:pPr marL="0" lvl="0" indent="0" algn="ctr" rtl="0">
              <a:lnSpc>
                <a:spcPct val="150000"/>
              </a:lnSpc>
              <a:spcBef>
                <a:spcPts val="0"/>
              </a:spcBef>
              <a:spcAft>
                <a:spcPts val="0"/>
              </a:spcAft>
              <a:buNone/>
            </a:pPr>
            <a:r>
              <a:rPr lang="ja" sz="3200">
                <a:solidFill>
                  <a:srgbClr val="000000"/>
                </a:solidFill>
                <a:latin typeface="M PLUS Rounded 1c Medium"/>
                <a:ea typeface="M PLUS Rounded 1c Medium"/>
                <a:cs typeface="M PLUS Rounded 1c Medium"/>
                <a:sym typeface="M PLUS Rounded 1c Medium"/>
              </a:rPr>
              <a:t>できる</a:t>
            </a:r>
            <a:r>
              <a:rPr lang="ja" sz="3200">
                <a:latin typeface="M PLUS Rounded 1c Medium"/>
                <a:ea typeface="M PLUS Rounded 1c Medium"/>
                <a:cs typeface="M PLUS Rounded 1c Medium"/>
                <a:sym typeface="M PLUS Rounded 1c Medium"/>
              </a:rPr>
              <a:t>ようになった</a:t>
            </a:r>
            <a:r>
              <a:rPr lang="ja" sz="3200">
                <a:solidFill>
                  <a:srgbClr val="000000"/>
                </a:solidFill>
                <a:latin typeface="M PLUS Rounded 1c Medium"/>
                <a:ea typeface="M PLUS Rounded 1c Medium"/>
                <a:cs typeface="M PLUS Rounded 1c Medium"/>
                <a:sym typeface="M PLUS Rounded 1c Medium"/>
              </a:rPr>
              <a:t>ことは？</a:t>
            </a:r>
            <a:endParaRPr sz="4400" b="1">
              <a:solidFill>
                <a:srgbClr val="FF2F54"/>
              </a:solidFill>
              <a:latin typeface="M PLUS Rounded 1c"/>
              <a:ea typeface="M PLUS Rounded 1c"/>
              <a:cs typeface="M PLUS Rounded 1c"/>
              <a:sym typeface="M PLUS Rounded 1c"/>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4336"/>
        <p:cNvGrpSpPr/>
        <p:nvPr/>
      </p:nvGrpSpPr>
      <p:grpSpPr>
        <a:xfrm>
          <a:off x="0" y="0"/>
          <a:ext cx="0" cy="0"/>
          <a:chOff x="0" y="0"/>
          <a:chExt cx="0" cy="0"/>
        </a:xfrm>
      </p:grpSpPr>
      <p:sp>
        <p:nvSpPr>
          <p:cNvPr id="14337" name="Google Shape;14337;p108"/>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graphicFrame>
        <p:nvGraphicFramePr>
          <p:cNvPr id="14338" name="Google Shape;14338;p108"/>
          <p:cNvGraphicFramePr/>
          <p:nvPr/>
        </p:nvGraphicFramePr>
        <p:xfrm>
          <a:off x="874302" y="1791465"/>
          <a:ext cx="7553350" cy="2709780"/>
        </p:xfrm>
        <a:graphic>
          <a:graphicData uri="http://schemas.openxmlformats.org/drawingml/2006/table">
            <a:tbl>
              <a:tblPr>
                <a:noFill/>
                <a:tableStyleId>{E93B89E2-653E-4CAC-8E56-1E169902945D}</a:tableStyleId>
              </a:tblPr>
              <a:tblGrid>
                <a:gridCol w="1930450">
                  <a:extLst>
                    <a:ext uri="{9D8B030D-6E8A-4147-A177-3AD203B41FA5}">
                      <a16:colId xmlns:a16="http://schemas.microsoft.com/office/drawing/2014/main" val="20000"/>
                    </a:ext>
                  </a:extLst>
                </a:gridCol>
                <a:gridCol w="5622900">
                  <a:extLst>
                    <a:ext uri="{9D8B030D-6E8A-4147-A177-3AD203B41FA5}">
                      <a16:colId xmlns:a16="http://schemas.microsoft.com/office/drawing/2014/main" val="20001"/>
                    </a:ext>
                  </a:extLst>
                </a:gridCol>
              </a:tblGrid>
              <a:tr h="670525">
                <a:tc>
                  <a:txBody>
                    <a:bodyPr/>
                    <a:lstStyle/>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情報社会</a:t>
                      </a:r>
                      <a:endParaRPr sz="1800" b="1">
                        <a:solidFill>
                          <a:srgbClr val="222222"/>
                        </a:solidFill>
                        <a:latin typeface="M PLUS Rounded 1c"/>
                        <a:ea typeface="M PLUS Rounded 1c"/>
                        <a:cs typeface="M PLUS Rounded 1c"/>
                        <a:sym typeface="M PLUS Rounded 1c"/>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ja" sz="1600">
                          <a:solidFill>
                            <a:schemeClr val="dk1"/>
                          </a:solidFill>
                          <a:highlight>
                            <a:srgbClr val="FFFFFF"/>
                          </a:highlight>
                          <a:latin typeface="M PLUS Rounded 1c Medium"/>
                          <a:ea typeface="M PLUS Rounded 1c Medium"/>
                          <a:cs typeface="M PLUS Rounded 1c Medium"/>
                          <a:sym typeface="M PLUS Rounded 1c Medium"/>
                        </a:rPr>
                        <a:t>コンピュータやスマートフォン、インターネットの普及によって、世界中がネットワークで繋がっている社会</a:t>
                      </a:r>
                      <a:endParaRPr sz="1800">
                        <a:latin typeface="M PLUS Rounded 1c Medium"/>
                        <a:ea typeface="M PLUS Rounded 1c Medium"/>
                        <a:cs typeface="M PLUS Rounded 1c Medium"/>
                        <a:sym typeface="M PLUS Rounded 1c Medium"/>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r h="679750">
                <a:tc>
                  <a:txBody>
                    <a:bodyPr/>
                    <a:lstStyle/>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ビッグデータ</a:t>
                      </a:r>
                      <a:endParaRPr sz="1800" b="1">
                        <a:solidFill>
                          <a:srgbClr val="222222"/>
                        </a:solidFill>
                        <a:latin typeface="M PLUS Rounded 1c"/>
                        <a:ea typeface="M PLUS Rounded 1c"/>
                        <a:cs typeface="M PLUS Rounded 1c"/>
                        <a:sym typeface="M PLUS Rounded 1c"/>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Clr>
                          <a:schemeClr val="dk1"/>
                        </a:buClr>
                        <a:buSzPts val="1100"/>
                        <a:buFont typeface="Arial"/>
                        <a:buNone/>
                      </a:pPr>
                      <a:r>
                        <a:rPr lang="ja" sz="1600">
                          <a:solidFill>
                            <a:schemeClr val="dk1"/>
                          </a:solidFill>
                          <a:highlight>
                            <a:srgbClr val="FFFFFF"/>
                          </a:highlight>
                          <a:latin typeface="M PLUS Rounded 1c Medium"/>
                          <a:ea typeface="M PLUS Rounded 1c Medium"/>
                          <a:cs typeface="M PLUS Rounded 1c Medium"/>
                          <a:sym typeface="M PLUS Rounded 1c Medium"/>
                        </a:rPr>
                        <a:t>情報技術の進歩によって生まれた「膨大なデータ」</a:t>
                      </a:r>
                      <a:endParaRPr sz="1800">
                        <a:latin typeface="M PLUS Rounded 1c Medium"/>
                        <a:ea typeface="M PLUS Rounded 1c Medium"/>
                        <a:cs typeface="M PLUS Rounded 1c Medium"/>
                        <a:sym typeface="M PLUS Rounded 1c Medium"/>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tcPr>
                </a:tc>
                <a:extLst>
                  <a:ext uri="{0D108BD9-81ED-4DB2-BD59-A6C34878D82A}">
                    <a16:rowId xmlns:a16="http://schemas.microsoft.com/office/drawing/2014/main" val="10001"/>
                  </a:ext>
                </a:extLst>
              </a:tr>
              <a:tr h="679750">
                <a:tc>
                  <a:txBody>
                    <a:bodyPr/>
                    <a:lstStyle/>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超スマート社会</a:t>
                      </a:r>
                      <a:endParaRPr sz="1800" b="1">
                        <a:solidFill>
                          <a:srgbClr val="222222"/>
                        </a:solidFill>
                        <a:latin typeface="M PLUS Rounded 1c"/>
                        <a:ea typeface="M PLUS Rounded 1c"/>
                        <a:cs typeface="M PLUS Rounded 1c"/>
                        <a:sym typeface="M PLUS Rounded 1c"/>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Clr>
                          <a:schemeClr val="dk1"/>
                        </a:buClr>
                        <a:buSzPts val="1100"/>
                        <a:buFont typeface="Arial"/>
                        <a:buNone/>
                      </a:pPr>
                      <a:r>
                        <a:rPr lang="ja" sz="1600">
                          <a:solidFill>
                            <a:schemeClr val="dk1"/>
                          </a:solidFill>
                          <a:highlight>
                            <a:srgbClr val="FFFFFF"/>
                          </a:highlight>
                          <a:latin typeface="M PLUS Rounded 1c Medium"/>
                          <a:ea typeface="M PLUS Rounded 1c Medium"/>
                          <a:cs typeface="M PLUS Rounded 1c Medium"/>
                          <a:sym typeface="M PLUS Rounded 1c Medium"/>
                        </a:rPr>
                        <a:t>ロボットやAIを利活用する社会</a:t>
                      </a:r>
                      <a:endParaRPr sz="1800">
                        <a:latin typeface="M PLUS Rounded 1c Medium"/>
                        <a:ea typeface="M PLUS Rounded 1c Medium"/>
                        <a:cs typeface="M PLUS Rounded 1c Medium"/>
                        <a:sym typeface="M PLUS Rounded 1c Medium"/>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679750">
                <a:tc>
                  <a:txBody>
                    <a:bodyPr/>
                    <a:lstStyle/>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Society5.0</a:t>
                      </a:r>
                      <a:endParaRPr sz="1800" b="1">
                        <a:solidFill>
                          <a:srgbClr val="222222"/>
                        </a:solidFill>
                        <a:latin typeface="M PLUS Rounded 1c"/>
                        <a:ea typeface="M PLUS Rounded 1c"/>
                        <a:cs typeface="M PLUS Rounded 1c"/>
                        <a:sym typeface="M PLUS Rounded 1c"/>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ja" sz="1600">
                          <a:solidFill>
                            <a:schemeClr val="dk1"/>
                          </a:solidFill>
                          <a:highlight>
                            <a:srgbClr val="FFFFFF"/>
                          </a:highlight>
                          <a:latin typeface="M PLUS Rounded 1c Medium"/>
                          <a:ea typeface="M PLUS Rounded 1c Medium"/>
                          <a:cs typeface="M PLUS Rounded 1c Medium"/>
                          <a:sym typeface="M PLUS Rounded 1c Medium"/>
                        </a:rPr>
                        <a:t>Society4.0の次の未来社会</a:t>
                      </a:r>
                      <a:endParaRPr sz="1600">
                        <a:solidFill>
                          <a:schemeClr val="dk1"/>
                        </a:solidFill>
                        <a:highlight>
                          <a:srgbClr val="FFFFFF"/>
                        </a:highlight>
                        <a:latin typeface="M PLUS Rounded 1c Medium"/>
                        <a:ea typeface="M PLUS Rounded 1c Medium"/>
                        <a:cs typeface="M PLUS Rounded 1c Medium"/>
                        <a:sym typeface="M PLUS Rounded 1c Medium"/>
                      </a:endParaRPr>
                    </a:p>
                    <a:p>
                      <a:pPr marL="0" lvl="0" indent="0" algn="l" rtl="0">
                        <a:spcBef>
                          <a:spcPts val="0"/>
                        </a:spcBef>
                        <a:spcAft>
                          <a:spcPts val="0"/>
                        </a:spcAft>
                        <a:buNone/>
                      </a:pPr>
                      <a:r>
                        <a:rPr lang="ja" sz="1600">
                          <a:solidFill>
                            <a:schemeClr val="dk1"/>
                          </a:solidFill>
                          <a:highlight>
                            <a:srgbClr val="FFFFFF"/>
                          </a:highlight>
                          <a:latin typeface="M PLUS Rounded 1c Medium"/>
                          <a:ea typeface="M PLUS Rounded 1c Medium"/>
                          <a:cs typeface="M PLUS Rounded 1c Medium"/>
                          <a:sym typeface="M PLUS Rounded 1c Medium"/>
                        </a:rPr>
                        <a:t>私たちはより良い社会を目指して、進化し続けている</a:t>
                      </a:r>
                      <a:endParaRPr sz="1800">
                        <a:latin typeface="M PLUS Rounded 1c Medium"/>
                        <a:ea typeface="M PLUS Rounded 1c Medium"/>
                        <a:cs typeface="M PLUS Rounded 1c Medium"/>
                        <a:sym typeface="M PLUS Rounded 1c Medium"/>
                      </a:endParaRPr>
                    </a:p>
                  </a:txBody>
                  <a:tcPr marL="91425" marR="91425" marT="91425" marB="91425" anchor="ctr">
                    <a:lnL w="76200" cap="flat" cmpd="sng">
                      <a:solidFill>
                        <a:srgbClr val="FFFFFF"/>
                      </a:solidFill>
                      <a:prstDash val="solid"/>
                      <a:round/>
                      <a:headEnd type="none" w="sm" len="sm"/>
                      <a:tailEnd type="none" w="sm" len="sm"/>
                    </a:lnL>
                    <a:lnR w="76200" cap="flat" cmpd="sng">
                      <a:solidFill>
                        <a:srgbClr val="FFFFFF"/>
                      </a:solidFill>
                      <a:prstDash val="solid"/>
                      <a:round/>
                      <a:headEnd type="none" w="sm" len="sm"/>
                      <a:tailEnd type="none" w="sm" len="sm"/>
                    </a:lnR>
                    <a:lnT w="76200" cap="flat" cmpd="sng">
                      <a:solidFill>
                        <a:srgbClr val="FFFFFF"/>
                      </a:solidFill>
                      <a:prstDash val="solid"/>
                      <a:round/>
                      <a:headEnd type="none" w="sm" len="sm"/>
                      <a:tailEnd type="none" w="sm" len="sm"/>
                    </a:lnT>
                    <a:lnB w="76200" cap="flat" cmpd="sng">
                      <a:solidFill>
                        <a:srgbClr val="FFFFFF"/>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4339" name="Google Shape;14339;p108"/>
          <p:cNvSpPr txBox="1">
            <a:spLocks noGrp="1"/>
          </p:cNvSpPr>
          <p:nvPr>
            <p:ph type="ctrTitle"/>
          </p:nvPr>
        </p:nvSpPr>
        <p:spPr>
          <a:xfrm>
            <a:off x="2801309" y="822925"/>
            <a:ext cx="4302300" cy="435300"/>
          </a:xfrm>
          <a:prstGeom prst="rect">
            <a:avLst/>
          </a:prstGeom>
          <a:noFill/>
          <a:ln>
            <a:noFill/>
          </a:ln>
        </p:spPr>
        <p:txBody>
          <a:bodyPr spcFirstLastPara="1" wrap="square" lIns="91425" tIns="91425" rIns="91425" bIns="91425" anchor="ctr" anchorCtr="0">
            <a:noAutofit/>
          </a:bodyPr>
          <a:lstStyle/>
          <a:p>
            <a:pPr marL="0" lvl="0" indent="0" algn="l" rtl="0">
              <a:lnSpc>
                <a:spcPct val="150000"/>
              </a:lnSpc>
              <a:spcBef>
                <a:spcPts val="0"/>
              </a:spcBef>
              <a:spcAft>
                <a:spcPts val="0"/>
              </a:spcAft>
              <a:buSzPts val="990"/>
              <a:buNone/>
            </a:pPr>
            <a:r>
              <a:rPr lang="ja" sz="2400" b="1">
                <a:solidFill>
                  <a:srgbClr val="8C8C8C"/>
                </a:solidFill>
                <a:latin typeface="M PLUS Rounded 1c"/>
                <a:ea typeface="M PLUS Rounded 1c"/>
                <a:cs typeface="M PLUS Rounded 1c"/>
                <a:sym typeface="M PLUS Rounded 1c"/>
              </a:rPr>
              <a:t>レッスンの内容を振り返ろう</a:t>
            </a:r>
            <a:endParaRPr sz="2800" b="1">
              <a:solidFill>
                <a:srgbClr val="8C8C8C"/>
              </a:solidFill>
              <a:latin typeface="M PLUS Rounded 1c"/>
              <a:ea typeface="M PLUS Rounded 1c"/>
              <a:cs typeface="M PLUS Rounded 1c"/>
              <a:sym typeface="M PLUS Rounded 1c"/>
            </a:endParaRPr>
          </a:p>
        </p:txBody>
      </p:sp>
      <p:grpSp>
        <p:nvGrpSpPr>
          <p:cNvPr id="14340" name="Google Shape;14340;p108"/>
          <p:cNvGrpSpPr/>
          <p:nvPr/>
        </p:nvGrpSpPr>
        <p:grpSpPr>
          <a:xfrm>
            <a:off x="2127939" y="694321"/>
            <a:ext cx="4781158" cy="810133"/>
            <a:chOff x="2127939" y="846721"/>
            <a:chExt cx="4781158" cy="810133"/>
          </a:xfrm>
        </p:grpSpPr>
        <p:cxnSp>
          <p:nvCxnSpPr>
            <p:cNvPr id="14341" name="Google Shape;14341;p108"/>
            <p:cNvCxnSpPr/>
            <p:nvPr/>
          </p:nvCxnSpPr>
          <p:spPr>
            <a:xfrm>
              <a:off x="2936498" y="1462800"/>
              <a:ext cx="3972600" cy="0"/>
            </a:xfrm>
            <a:prstGeom prst="straightConnector1">
              <a:avLst/>
            </a:prstGeom>
            <a:noFill/>
            <a:ln w="28575" cap="flat" cmpd="sng">
              <a:solidFill>
                <a:srgbClr val="8C8C8C"/>
              </a:solidFill>
              <a:prstDash val="dot"/>
              <a:round/>
              <a:headEnd type="none" w="med" len="med"/>
              <a:tailEnd type="none" w="med" len="med"/>
            </a:ln>
          </p:spPr>
        </p:cxnSp>
        <p:pic>
          <p:nvPicPr>
            <p:cNvPr id="14342" name="Google Shape;14342;p108"/>
            <p:cNvPicPr preferRelativeResize="0"/>
            <p:nvPr/>
          </p:nvPicPr>
          <p:blipFill>
            <a:blip r:embed="rId3">
              <a:alphaModFix/>
            </a:blip>
            <a:stretch>
              <a:fillRect/>
            </a:stretch>
          </p:blipFill>
          <p:spPr>
            <a:xfrm rot="-278472">
              <a:off x="2157377" y="873800"/>
              <a:ext cx="699945" cy="755975"/>
            </a:xfrm>
            <a:prstGeom prst="rect">
              <a:avLst/>
            </a:prstGeom>
            <a:noFill/>
            <a:ln>
              <a:noFill/>
            </a:ln>
          </p:spPr>
        </p:pic>
      </p:grpSp>
      <p:sp>
        <p:nvSpPr>
          <p:cNvPr id="14343" name="Google Shape;14343;p108"/>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38761D"/>
        </a:solidFill>
        <a:effectLst/>
      </p:bgPr>
    </p:bg>
    <p:spTree>
      <p:nvGrpSpPr>
        <p:cNvPr id="1" name="Shape 14347"/>
        <p:cNvGrpSpPr/>
        <p:nvPr/>
      </p:nvGrpSpPr>
      <p:grpSpPr>
        <a:xfrm>
          <a:off x="0" y="0"/>
          <a:ext cx="0" cy="0"/>
          <a:chOff x="0" y="0"/>
          <a:chExt cx="0" cy="0"/>
        </a:xfrm>
      </p:grpSpPr>
      <p:sp>
        <p:nvSpPr>
          <p:cNvPr id="14348" name="Google Shape;14348;p109"/>
          <p:cNvSpPr txBox="1">
            <a:spLocks noGrp="1"/>
          </p:cNvSpPr>
          <p:nvPr>
            <p:ph type="title" idx="2"/>
          </p:nvPr>
        </p:nvSpPr>
        <p:spPr>
          <a:xfrm>
            <a:off x="3272553" y="3186476"/>
            <a:ext cx="2607900" cy="581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ja" sz="2200"/>
              <a:t>範囲：</a:t>
            </a:r>
            <a:endParaRPr sz="2200"/>
          </a:p>
        </p:txBody>
      </p:sp>
      <p:sp>
        <p:nvSpPr>
          <p:cNvPr id="14349" name="Google Shape;14349;p109"/>
          <p:cNvSpPr txBox="1">
            <a:spLocks noGrp="1"/>
          </p:cNvSpPr>
          <p:nvPr>
            <p:ph type="title"/>
          </p:nvPr>
        </p:nvSpPr>
        <p:spPr>
          <a:xfrm>
            <a:off x="311700" y="1914723"/>
            <a:ext cx="8520600" cy="1249200"/>
          </a:xfrm>
          <a:prstGeom prst="rect">
            <a:avLst/>
          </a:prstGeom>
        </p:spPr>
        <p:txBody>
          <a:bodyPr spcFirstLastPara="1" wrap="square" lIns="91425" tIns="91425" rIns="91425" bIns="91425" anchor="ctr" anchorCtr="0">
            <a:normAutofit/>
          </a:bodyPr>
          <a:lstStyle/>
          <a:p>
            <a:pPr marL="0" lvl="0" indent="0" algn="ctr" rtl="0">
              <a:spcBef>
                <a:spcPts val="0"/>
              </a:spcBef>
              <a:spcAft>
                <a:spcPts val="0"/>
              </a:spcAft>
              <a:buClr>
                <a:schemeClr val="dk1"/>
              </a:buClr>
              <a:buSzPts val="1100"/>
              <a:buFont typeface="Arial"/>
              <a:buNone/>
            </a:pPr>
            <a:r>
              <a:rPr lang="ja" sz="5000"/>
              <a:t>情報社会ワークショップ</a:t>
            </a:r>
            <a:endParaRPr sz="11100"/>
          </a:p>
        </p:txBody>
      </p:sp>
      <p:sp>
        <p:nvSpPr>
          <p:cNvPr id="14350" name="Google Shape;14350;p109"/>
          <p:cNvSpPr txBox="1">
            <a:spLocks noGrp="1"/>
          </p:cNvSpPr>
          <p:nvPr>
            <p:ph type="title" idx="2"/>
          </p:nvPr>
        </p:nvSpPr>
        <p:spPr>
          <a:xfrm>
            <a:off x="311700" y="581025"/>
            <a:ext cx="8520600" cy="58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ja" sz="2400"/>
              <a:t>高校 情報 Ⅰ</a:t>
            </a:r>
            <a:endParaRPr sz="2400"/>
          </a:p>
        </p:txBody>
      </p:sp>
      <p:sp>
        <p:nvSpPr>
          <p:cNvPr id="14351" name="Google Shape;14351;p109"/>
          <p:cNvSpPr txBox="1">
            <a:spLocks noGrp="1"/>
          </p:cNvSpPr>
          <p:nvPr>
            <p:ph type="title" idx="2"/>
          </p:nvPr>
        </p:nvSpPr>
        <p:spPr>
          <a:xfrm>
            <a:off x="311700" y="1181850"/>
            <a:ext cx="8520600" cy="58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ja" sz="2800"/>
              <a:t>Chapter1：情報社会の問題解決</a:t>
            </a:r>
            <a:endParaRPr sz="2800"/>
          </a:p>
          <a:p>
            <a:pPr marL="0" lvl="0" indent="0" algn="ctr" rtl="0">
              <a:spcBef>
                <a:spcPts val="0"/>
              </a:spcBef>
              <a:spcAft>
                <a:spcPts val="0"/>
              </a:spcAft>
              <a:buNone/>
            </a:pPr>
            <a:endParaRPr sz="100"/>
          </a:p>
        </p:txBody>
      </p:sp>
      <p:sp>
        <p:nvSpPr>
          <p:cNvPr id="14352" name="Google Shape;14352;p109"/>
          <p:cNvSpPr/>
          <p:nvPr/>
        </p:nvSpPr>
        <p:spPr>
          <a:xfrm>
            <a:off x="4246959" y="3319406"/>
            <a:ext cx="1285800" cy="329700"/>
          </a:xfrm>
          <a:prstGeom prst="roundRect">
            <a:avLst>
              <a:gd name="adj" fmla="val 50000"/>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600" b="1">
                <a:solidFill>
                  <a:srgbClr val="38761D"/>
                </a:solidFill>
              </a:rPr>
              <a:t>レッスン1</a:t>
            </a:r>
            <a:endParaRPr sz="1600" b="1">
              <a:solidFill>
                <a:srgbClr val="38761D"/>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Shape 14356"/>
        <p:cNvGrpSpPr/>
        <p:nvPr/>
      </p:nvGrpSpPr>
      <p:grpSpPr>
        <a:xfrm>
          <a:off x="0" y="0"/>
          <a:ext cx="0" cy="0"/>
          <a:chOff x="0" y="0"/>
          <a:chExt cx="0" cy="0"/>
        </a:xfrm>
      </p:grpSpPr>
      <p:sp>
        <p:nvSpPr>
          <p:cNvPr id="14357" name="Google Shape;14357;p110"/>
          <p:cNvSpPr/>
          <p:nvPr/>
        </p:nvSpPr>
        <p:spPr>
          <a:xfrm>
            <a:off x="196775" y="1059489"/>
            <a:ext cx="2101800" cy="505500"/>
          </a:xfrm>
          <a:prstGeom prst="rightArrow">
            <a:avLst>
              <a:gd name="adj1" fmla="val 100000"/>
              <a:gd name="adj2" fmla="val 50000"/>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ja" sz="900" b="1">
                <a:solidFill>
                  <a:schemeClr val="dk1"/>
                </a:solidFill>
                <a:latin typeface="HiraMaruProN-W4"/>
                <a:ea typeface="HiraMaruProN-W4"/>
                <a:cs typeface="HiraMaruProN-W4"/>
                <a:sym typeface="HiraMaruProN-W4"/>
              </a:rPr>
              <a:t>Step 1</a:t>
            </a:r>
            <a:endParaRPr sz="900" b="1">
              <a:solidFill>
                <a:schemeClr val="dk1"/>
              </a:solidFill>
              <a:latin typeface="HiraMaruProN-W4"/>
              <a:ea typeface="HiraMaruProN-W4"/>
              <a:cs typeface="HiraMaruProN-W4"/>
              <a:sym typeface="HiraMaruProN-W4"/>
            </a:endParaRPr>
          </a:p>
          <a:p>
            <a:pPr marL="0" lvl="0" indent="0" algn="ctr" rtl="0">
              <a:lnSpc>
                <a:spcPct val="150000"/>
              </a:lnSpc>
              <a:spcBef>
                <a:spcPts val="0"/>
              </a:spcBef>
              <a:spcAft>
                <a:spcPts val="0"/>
              </a:spcAft>
              <a:buNone/>
            </a:pPr>
            <a:r>
              <a:rPr lang="ja" sz="900" b="1">
                <a:solidFill>
                  <a:schemeClr val="dk1"/>
                </a:solidFill>
                <a:latin typeface="HiraMaruProN-W4"/>
                <a:ea typeface="HiraMaruProN-W4"/>
                <a:cs typeface="HiraMaruProN-W4"/>
                <a:sym typeface="HiraMaruProN-W4"/>
              </a:rPr>
              <a:t>社会の変化を学んでもらう</a:t>
            </a:r>
            <a:endParaRPr/>
          </a:p>
        </p:txBody>
      </p:sp>
      <p:sp>
        <p:nvSpPr>
          <p:cNvPr id="14358" name="Google Shape;14358;p110"/>
          <p:cNvSpPr/>
          <p:nvPr/>
        </p:nvSpPr>
        <p:spPr>
          <a:xfrm>
            <a:off x="2398611" y="1057930"/>
            <a:ext cx="2101800" cy="505500"/>
          </a:xfrm>
          <a:prstGeom prst="rightArrow">
            <a:avLst>
              <a:gd name="adj1" fmla="val 100000"/>
              <a:gd name="adj2" fmla="val 50000"/>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ja" sz="900" b="1">
                <a:solidFill>
                  <a:schemeClr val="dk1"/>
                </a:solidFill>
                <a:latin typeface="HiraMaruProN-W4"/>
                <a:ea typeface="HiraMaruProN-W4"/>
                <a:cs typeface="HiraMaruProN-W4"/>
                <a:sym typeface="HiraMaruProN-W4"/>
              </a:rPr>
              <a:t>Step 2</a:t>
            </a:r>
            <a:endParaRPr sz="900" b="1">
              <a:solidFill>
                <a:schemeClr val="dk1"/>
              </a:solidFill>
              <a:latin typeface="HiraMaruProN-W4"/>
              <a:ea typeface="HiraMaruProN-W4"/>
              <a:cs typeface="HiraMaruProN-W4"/>
              <a:sym typeface="HiraMaruProN-W4"/>
            </a:endParaRPr>
          </a:p>
          <a:p>
            <a:pPr marL="0" lvl="0" indent="0" algn="ctr" rtl="0">
              <a:lnSpc>
                <a:spcPct val="150000"/>
              </a:lnSpc>
              <a:spcBef>
                <a:spcPts val="0"/>
              </a:spcBef>
              <a:spcAft>
                <a:spcPts val="0"/>
              </a:spcAft>
              <a:buNone/>
            </a:pPr>
            <a:r>
              <a:rPr lang="ja" sz="900" b="1">
                <a:solidFill>
                  <a:schemeClr val="dk1"/>
                </a:solidFill>
                <a:latin typeface="HiraMaruProN-W4"/>
                <a:ea typeface="HiraMaruProN-W4"/>
                <a:cs typeface="HiraMaruProN-W4"/>
                <a:sym typeface="HiraMaruProN-W4"/>
              </a:rPr>
              <a:t>技術革新を考える</a:t>
            </a:r>
            <a:endParaRPr/>
          </a:p>
        </p:txBody>
      </p:sp>
      <p:sp>
        <p:nvSpPr>
          <p:cNvPr id="14359" name="Google Shape;14359;p110"/>
          <p:cNvSpPr/>
          <p:nvPr/>
        </p:nvSpPr>
        <p:spPr>
          <a:xfrm>
            <a:off x="4593822" y="1057150"/>
            <a:ext cx="2101800" cy="505500"/>
          </a:xfrm>
          <a:prstGeom prst="rightArrow">
            <a:avLst>
              <a:gd name="adj1" fmla="val 100000"/>
              <a:gd name="adj2" fmla="val 50000"/>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ja" sz="900" b="1">
                <a:solidFill>
                  <a:schemeClr val="dk1"/>
                </a:solidFill>
                <a:latin typeface="HiraMaruProN-W4"/>
                <a:ea typeface="HiraMaruProN-W4"/>
                <a:cs typeface="HiraMaruProN-W4"/>
                <a:sym typeface="HiraMaruProN-W4"/>
              </a:rPr>
              <a:t>Step 3</a:t>
            </a:r>
            <a:endParaRPr sz="900" b="1">
              <a:solidFill>
                <a:schemeClr val="dk1"/>
              </a:solidFill>
              <a:latin typeface="HiraMaruProN-W4"/>
              <a:ea typeface="HiraMaruProN-W4"/>
              <a:cs typeface="HiraMaruProN-W4"/>
              <a:sym typeface="HiraMaruProN-W4"/>
            </a:endParaRPr>
          </a:p>
          <a:p>
            <a:pPr marL="0" lvl="0" indent="0" algn="ctr" rtl="0">
              <a:lnSpc>
                <a:spcPct val="150000"/>
              </a:lnSpc>
              <a:spcBef>
                <a:spcPts val="0"/>
              </a:spcBef>
              <a:spcAft>
                <a:spcPts val="0"/>
              </a:spcAft>
              <a:buNone/>
            </a:pPr>
            <a:r>
              <a:rPr lang="ja" sz="900" b="1">
                <a:solidFill>
                  <a:schemeClr val="dk1"/>
                </a:solidFill>
                <a:latin typeface="HiraMaruProN-W4"/>
                <a:ea typeface="HiraMaruProN-W4"/>
                <a:cs typeface="HiraMaruProN-W4"/>
                <a:sym typeface="HiraMaruProN-W4"/>
              </a:rPr>
              <a:t>求められる力を考える</a:t>
            </a:r>
            <a:endParaRPr/>
          </a:p>
        </p:txBody>
      </p:sp>
      <p:sp>
        <p:nvSpPr>
          <p:cNvPr id="14360" name="Google Shape;14360;p110"/>
          <p:cNvSpPr txBox="1">
            <a:spLocks noGrp="1"/>
          </p:cNvSpPr>
          <p:nvPr>
            <p:ph type="ctrTitle"/>
          </p:nvPr>
        </p:nvSpPr>
        <p:spPr>
          <a:xfrm>
            <a:off x="379050" y="137925"/>
            <a:ext cx="8385900" cy="507900"/>
          </a:xfrm>
          <a:prstGeom prst="rect">
            <a:avLst/>
          </a:prstGeom>
          <a:noFill/>
        </p:spPr>
        <p:txBody>
          <a:bodyPr spcFirstLastPara="1" wrap="square" lIns="91425" tIns="91425" rIns="91425" bIns="91425" anchor="ctr" anchorCtr="0">
            <a:noAutofit/>
          </a:bodyPr>
          <a:lstStyle/>
          <a:p>
            <a:pPr marL="0" lvl="0" indent="0" algn="ctr" rtl="0">
              <a:lnSpc>
                <a:spcPct val="150000"/>
              </a:lnSpc>
              <a:spcBef>
                <a:spcPts val="0"/>
              </a:spcBef>
              <a:spcAft>
                <a:spcPts val="0"/>
              </a:spcAft>
              <a:buSzPts val="1100"/>
              <a:buNone/>
            </a:pPr>
            <a:r>
              <a:rPr lang="ja" sz="2000" b="1"/>
              <a:t>ワークショップの手引き</a:t>
            </a:r>
            <a:endParaRPr sz="2000" b="1"/>
          </a:p>
        </p:txBody>
      </p:sp>
      <p:sp>
        <p:nvSpPr>
          <p:cNvPr id="14361" name="Google Shape;14361;p110"/>
          <p:cNvSpPr/>
          <p:nvPr/>
        </p:nvSpPr>
        <p:spPr>
          <a:xfrm>
            <a:off x="6845425" y="1057150"/>
            <a:ext cx="2101800" cy="505500"/>
          </a:xfrm>
          <a:prstGeom prst="rightArrow">
            <a:avLst>
              <a:gd name="adj1" fmla="val 100000"/>
              <a:gd name="adj2" fmla="val 50000"/>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ja" sz="900" b="1">
                <a:solidFill>
                  <a:schemeClr val="dk1"/>
                </a:solidFill>
                <a:latin typeface="HiraMaruProN-W4"/>
                <a:ea typeface="HiraMaruProN-W4"/>
                <a:cs typeface="HiraMaruProN-W4"/>
                <a:sym typeface="HiraMaruProN-W4"/>
              </a:rPr>
              <a:t>Step 4</a:t>
            </a:r>
            <a:endParaRPr sz="900" b="1">
              <a:solidFill>
                <a:schemeClr val="dk1"/>
              </a:solidFill>
              <a:latin typeface="HiraMaruProN-W4"/>
              <a:ea typeface="HiraMaruProN-W4"/>
              <a:cs typeface="HiraMaruProN-W4"/>
              <a:sym typeface="HiraMaruProN-W4"/>
            </a:endParaRPr>
          </a:p>
          <a:p>
            <a:pPr marL="0" lvl="0" indent="0" algn="ctr" rtl="0">
              <a:lnSpc>
                <a:spcPct val="150000"/>
              </a:lnSpc>
              <a:spcBef>
                <a:spcPts val="0"/>
              </a:spcBef>
              <a:spcAft>
                <a:spcPts val="0"/>
              </a:spcAft>
              <a:buNone/>
            </a:pPr>
            <a:r>
              <a:rPr lang="ja" sz="800" b="1">
                <a:solidFill>
                  <a:schemeClr val="dk1"/>
                </a:solidFill>
                <a:latin typeface="HiraMaruProN-W4"/>
                <a:ea typeface="HiraMaruProN-W4"/>
                <a:cs typeface="HiraMaruProN-W4"/>
                <a:sym typeface="HiraMaruProN-W4"/>
              </a:rPr>
              <a:t>情報 I を学ぶ理由に気づいてもらう</a:t>
            </a:r>
            <a:endParaRPr sz="1300"/>
          </a:p>
        </p:txBody>
      </p:sp>
      <p:sp>
        <p:nvSpPr>
          <p:cNvPr id="14362" name="Google Shape;14362;p110"/>
          <p:cNvSpPr txBox="1">
            <a:spLocks noGrp="1"/>
          </p:cNvSpPr>
          <p:nvPr>
            <p:ph type="ctrTitle"/>
          </p:nvPr>
        </p:nvSpPr>
        <p:spPr>
          <a:xfrm>
            <a:off x="196775" y="3441425"/>
            <a:ext cx="1983600" cy="688800"/>
          </a:xfrm>
          <a:prstGeom prst="rect">
            <a:avLst/>
          </a:prstGeom>
          <a:noFill/>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ja" sz="900">
                <a:latin typeface="M PLUS Rounded 1c"/>
                <a:ea typeface="M PLUS Rounded 1c"/>
                <a:cs typeface="M PLUS Rounded 1c"/>
                <a:sym typeface="M PLUS Rounded 1c"/>
              </a:rPr>
              <a:t>Society 1.0 ~ 5.0を紹介する動画を見ながら技術革新によって社会が変化していることを学んでもらいます。</a:t>
            </a:r>
            <a:endParaRPr sz="900">
              <a:latin typeface="M PLUS Rounded 1c"/>
              <a:ea typeface="M PLUS Rounded 1c"/>
              <a:cs typeface="M PLUS Rounded 1c"/>
              <a:sym typeface="M PLUS Rounded 1c"/>
            </a:endParaRPr>
          </a:p>
        </p:txBody>
      </p:sp>
      <p:sp>
        <p:nvSpPr>
          <p:cNvPr id="14363" name="Google Shape;14363;p110"/>
          <p:cNvSpPr txBox="1">
            <a:spLocks noGrp="1"/>
          </p:cNvSpPr>
          <p:nvPr>
            <p:ph type="ctrTitle"/>
          </p:nvPr>
        </p:nvSpPr>
        <p:spPr>
          <a:xfrm>
            <a:off x="2393788" y="3420050"/>
            <a:ext cx="2111400" cy="923100"/>
          </a:xfrm>
          <a:prstGeom prst="rect">
            <a:avLst/>
          </a:prstGeom>
          <a:noFill/>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ja" sz="900">
                <a:latin typeface="M PLUS Rounded 1c"/>
                <a:ea typeface="M PLUS Rounded 1c"/>
                <a:cs typeface="M PLUS Rounded 1c"/>
                <a:sym typeface="M PLUS Rounded 1c"/>
              </a:rPr>
              <a:t>どのタイミングで技術革新が起こったのかを候補から生徒が思う正しい位置にはめ込んでもらいます。</a:t>
            </a:r>
            <a:endParaRPr sz="900">
              <a:latin typeface="M PLUS Rounded 1c"/>
              <a:ea typeface="M PLUS Rounded 1c"/>
              <a:cs typeface="M PLUS Rounded 1c"/>
              <a:sym typeface="M PLUS Rounded 1c"/>
            </a:endParaRPr>
          </a:p>
          <a:p>
            <a:pPr marL="0" lvl="0" indent="0" algn="l" rtl="0">
              <a:lnSpc>
                <a:spcPct val="115000"/>
              </a:lnSpc>
              <a:spcBef>
                <a:spcPts val="0"/>
              </a:spcBef>
              <a:spcAft>
                <a:spcPts val="0"/>
              </a:spcAft>
              <a:buSzPts val="1100"/>
              <a:buNone/>
            </a:pPr>
            <a:r>
              <a:rPr lang="ja" sz="900">
                <a:latin typeface="M PLUS Rounded 1c"/>
                <a:ea typeface="M PLUS Rounded 1c"/>
                <a:cs typeface="M PLUS Rounded 1c"/>
                <a:sym typeface="M PLUS Rounded 1c"/>
              </a:rPr>
              <a:t>生徒数名に発表させてから回答例を見せていきます。</a:t>
            </a:r>
            <a:endParaRPr sz="900">
              <a:latin typeface="M PLUS Rounded 1c"/>
              <a:ea typeface="M PLUS Rounded 1c"/>
              <a:cs typeface="M PLUS Rounded 1c"/>
              <a:sym typeface="M PLUS Rounded 1c"/>
            </a:endParaRPr>
          </a:p>
        </p:txBody>
      </p:sp>
      <p:sp>
        <p:nvSpPr>
          <p:cNvPr id="14364" name="Google Shape;14364;p110"/>
          <p:cNvSpPr txBox="1">
            <a:spLocks noGrp="1"/>
          </p:cNvSpPr>
          <p:nvPr>
            <p:ph type="ctrTitle"/>
          </p:nvPr>
        </p:nvSpPr>
        <p:spPr>
          <a:xfrm>
            <a:off x="4589013" y="3417350"/>
            <a:ext cx="2111400" cy="1044300"/>
          </a:xfrm>
          <a:prstGeom prst="rect">
            <a:avLst/>
          </a:prstGeom>
          <a:noFill/>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ja" sz="900">
                <a:latin typeface="M PLUS Rounded 1c"/>
                <a:ea typeface="M PLUS Rounded 1c"/>
                <a:cs typeface="M PLUS Rounded 1c"/>
                <a:sym typeface="M PLUS Rounded 1c"/>
              </a:rPr>
              <a:t>各社会で求められる性質・能力を考えてもらいます。正解はありません。</a:t>
            </a:r>
            <a:endParaRPr sz="900">
              <a:latin typeface="M PLUS Rounded 1c"/>
              <a:ea typeface="M PLUS Rounded 1c"/>
              <a:cs typeface="M PLUS Rounded 1c"/>
              <a:sym typeface="M PLUS Rounded 1c"/>
            </a:endParaRPr>
          </a:p>
          <a:p>
            <a:pPr marL="0" lvl="0" indent="0" algn="l" rtl="0">
              <a:lnSpc>
                <a:spcPct val="115000"/>
              </a:lnSpc>
              <a:spcBef>
                <a:spcPts val="0"/>
              </a:spcBef>
              <a:spcAft>
                <a:spcPts val="0"/>
              </a:spcAft>
              <a:buSzPts val="1100"/>
              <a:buNone/>
            </a:pPr>
            <a:r>
              <a:rPr lang="ja" sz="900">
                <a:latin typeface="M PLUS Rounded 1c"/>
                <a:ea typeface="M PLUS Rounded 1c"/>
                <a:cs typeface="M PLUS Rounded 1c"/>
                <a:sym typeface="M PLUS Rounded 1c"/>
              </a:rPr>
              <a:t>生徒から意見を引き出しながら回答例を見せていきます。</a:t>
            </a:r>
            <a:endParaRPr sz="900">
              <a:latin typeface="M PLUS Rounded 1c"/>
              <a:ea typeface="M PLUS Rounded 1c"/>
              <a:cs typeface="M PLUS Rounded 1c"/>
              <a:sym typeface="M PLUS Rounded 1c"/>
            </a:endParaRPr>
          </a:p>
        </p:txBody>
      </p:sp>
      <p:sp>
        <p:nvSpPr>
          <p:cNvPr id="14365" name="Google Shape;14365;p110"/>
          <p:cNvSpPr txBox="1">
            <a:spLocks noGrp="1"/>
          </p:cNvSpPr>
          <p:nvPr>
            <p:ph type="ctrTitle"/>
          </p:nvPr>
        </p:nvSpPr>
        <p:spPr>
          <a:xfrm>
            <a:off x="6840625" y="3415825"/>
            <a:ext cx="2111400" cy="821700"/>
          </a:xfrm>
          <a:prstGeom prst="rect">
            <a:avLst/>
          </a:prstGeom>
          <a:noFill/>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ja" sz="900">
                <a:latin typeface="M PLUS Rounded 1c"/>
                <a:ea typeface="M PLUS Rounded 1c"/>
                <a:cs typeface="M PLUS Rounded 1c"/>
                <a:sym typeface="M PLUS Rounded 1c"/>
              </a:rPr>
              <a:t>Society 5.0はまだ未知の世界であること、またより良い未来を作るためにも基本知識を情報 Iで学ぶ必要があることに気づいてもらいます。</a:t>
            </a:r>
            <a:endParaRPr sz="500"/>
          </a:p>
        </p:txBody>
      </p:sp>
      <p:sp>
        <p:nvSpPr>
          <p:cNvPr id="14366" name="Google Shape;14366;p110"/>
          <p:cNvSpPr txBox="1">
            <a:spLocks noGrp="1"/>
          </p:cNvSpPr>
          <p:nvPr>
            <p:ph type="ctrTitle"/>
          </p:nvPr>
        </p:nvSpPr>
        <p:spPr>
          <a:xfrm>
            <a:off x="349925" y="516708"/>
            <a:ext cx="8385900" cy="507900"/>
          </a:xfrm>
          <a:prstGeom prst="rect">
            <a:avLst/>
          </a:prstGeom>
          <a:noFill/>
        </p:spPr>
        <p:txBody>
          <a:bodyPr spcFirstLastPara="1" wrap="square" lIns="91425" tIns="91425" rIns="91425" bIns="91425" anchor="ctr" anchorCtr="0">
            <a:noAutofit/>
          </a:bodyPr>
          <a:lstStyle/>
          <a:p>
            <a:pPr marL="0" lvl="0" indent="0" algn="ctr" rtl="0">
              <a:lnSpc>
                <a:spcPct val="150000"/>
              </a:lnSpc>
              <a:spcBef>
                <a:spcPts val="0"/>
              </a:spcBef>
              <a:spcAft>
                <a:spcPts val="0"/>
              </a:spcAft>
              <a:buSzPts val="1100"/>
              <a:buNone/>
            </a:pPr>
            <a:r>
              <a:rPr lang="ja" sz="1300" b="1">
                <a:latin typeface="M PLUS Rounded 1c"/>
                <a:ea typeface="M PLUS Rounded 1c"/>
                <a:cs typeface="M PLUS Rounded 1c"/>
                <a:sym typeface="M PLUS Rounded 1c"/>
              </a:rPr>
              <a:t>このWSでは、社会の変化を読み解きながら、情報 I を学ぶ理由について生徒に気づいてもらいます。</a:t>
            </a:r>
            <a:endParaRPr sz="1300" b="1">
              <a:latin typeface="M PLUS Rounded 1c"/>
              <a:ea typeface="M PLUS Rounded 1c"/>
              <a:cs typeface="M PLUS Rounded 1c"/>
              <a:sym typeface="M PLUS Rounded 1c"/>
            </a:endParaRPr>
          </a:p>
        </p:txBody>
      </p:sp>
      <p:pic>
        <p:nvPicPr>
          <p:cNvPr id="14367" name="Google Shape;14367;p110"/>
          <p:cNvPicPr preferRelativeResize="0"/>
          <p:nvPr/>
        </p:nvPicPr>
        <p:blipFill>
          <a:blip r:embed="rId3">
            <a:alphaModFix/>
          </a:blip>
          <a:stretch>
            <a:fillRect/>
          </a:stretch>
        </p:blipFill>
        <p:spPr>
          <a:xfrm>
            <a:off x="196775" y="1694300"/>
            <a:ext cx="1566648" cy="877449"/>
          </a:xfrm>
          <a:prstGeom prst="rect">
            <a:avLst/>
          </a:prstGeom>
          <a:noFill/>
          <a:ln>
            <a:noFill/>
          </a:ln>
          <a:effectLst>
            <a:outerShdw blurRad="57150" dist="19050" dir="5400000" algn="bl" rotWithShape="0">
              <a:srgbClr val="000000">
                <a:alpha val="50000"/>
              </a:srgbClr>
            </a:outerShdw>
          </a:effectLst>
        </p:spPr>
      </p:pic>
      <p:pic>
        <p:nvPicPr>
          <p:cNvPr id="14368" name="Google Shape;14368;p110"/>
          <p:cNvPicPr preferRelativeResize="0"/>
          <p:nvPr/>
        </p:nvPicPr>
        <p:blipFill>
          <a:blip r:embed="rId4">
            <a:alphaModFix/>
          </a:blip>
          <a:stretch>
            <a:fillRect/>
          </a:stretch>
        </p:blipFill>
        <p:spPr>
          <a:xfrm>
            <a:off x="2398600" y="1774252"/>
            <a:ext cx="1642486" cy="923099"/>
          </a:xfrm>
          <a:prstGeom prst="rect">
            <a:avLst/>
          </a:prstGeom>
          <a:noFill/>
          <a:ln>
            <a:noFill/>
          </a:ln>
          <a:effectLst>
            <a:outerShdw blurRad="57150" dist="19050" dir="5400000" algn="bl" rotWithShape="0">
              <a:srgbClr val="000000">
                <a:alpha val="50000"/>
              </a:srgbClr>
            </a:outerShdw>
          </a:effectLst>
        </p:spPr>
      </p:pic>
      <p:pic>
        <p:nvPicPr>
          <p:cNvPr id="14369" name="Google Shape;14369;p110"/>
          <p:cNvPicPr preferRelativeResize="0"/>
          <p:nvPr/>
        </p:nvPicPr>
        <p:blipFill>
          <a:blip r:embed="rId5">
            <a:alphaModFix/>
          </a:blip>
          <a:stretch>
            <a:fillRect/>
          </a:stretch>
        </p:blipFill>
        <p:spPr>
          <a:xfrm>
            <a:off x="656100" y="2257250"/>
            <a:ext cx="1642476" cy="926293"/>
          </a:xfrm>
          <a:prstGeom prst="rect">
            <a:avLst/>
          </a:prstGeom>
          <a:noFill/>
          <a:ln>
            <a:noFill/>
          </a:ln>
          <a:effectLst>
            <a:outerShdw blurRad="57150" dist="19050" dir="5400000" algn="bl" rotWithShape="0">
              <a:srgbClr val="000000">
                <a:alpha val="50000"/>
              </a:srgbClr>
            </a:outerShdw>
          </a:effectLst>
        </p:spPr>
      </p:pic>
      <p:pic>
        <p:nvPicPr>
          <p:cNvPr id="14370" name="Google Shape;14370;p110"/>
          <p:cNvPicPr preferRelativeResize="0"/>
          <p:nvPr/>
        </p:nvPicPr>
        <p:blipFill>
          <a:blip r:embed="rId6">
            <a:alphaModFix/>
          </a:blip>
          <a:stretch>
            <a:fillRect/>
          </a:stretch>
        </p:blipFill>
        <p:spPr>
          <a:xfrm>
            <a:off x="4593825" y="1775463"/>
            <a:ext cx="1642476" cy="920682"/>
          </a:xfrm>
          <a:prstGeom prst="rect">
            <a:avLst/>
          </a:prstGeom>
          <a:noFill/>
          <a:ln>
            <a:noFill/>
          </a:ln>
          <a:effectLst>
            <a:outerShdw blurRad="57150" dist="19050" dir="5400000" algn="bl" rotWithShape="0">
              <a:srgbClr val="000000">
                <a:alpha val="50000"/>
              </a:srgbClr>
            </a:outerShdw>
          </a:effectLst>
        </p:spPr>
      </p:pic>
      <p:pic>
        <p:nvPicPr>
          <p:cNvPr id="14371" name="Google Shape;14371;p110"/>
          <p:cNvPicPr preferRelativeResize="0"/>
          <p:nvPr/>
        </p:nvPicPr>
        <p:blipFill>
          <a:blip r:embed="rId7">
            <a:alphaModFix/>
          </a:blip>
          <a:stretch>
            <a:fillRect/>
          </a:stretch>
        </p:blipFill>
        <p:spPr>
          <a:xfrm>
            <a:off x="5059750" y="2254850"/>
            <a:ext cx="1642476" cy="925505"/>
          </a:xfrm>
          <a:prstGeom prst="rect">
            <a:avLst/>
          </a:prstGeom>
          <a:noFill/>
          <a:ln>
            <a:noFill/>
          </a:ln>
          <a:effectLst>
            <a:outerShdw blurRad="57150" dist="19050" dir="5400000" algn="bl" rotWithShape="0">
              <a:srgbClr val="000000">
                <a:alpha val="50000"/>
              </a:srgbClr>
            </a:outerShdw>
          </a:effectLst>
        </p:spPr>
      </p:pic>
      <p:pic>
        <p:nvPicPr>
          <p:cNvPr id="14372" name="Google Shape;14372;p110"/>
          <p:cNvPicPr preferRelativeResize="0"/>
          <p:nvPr/>
        </p:nvPicPr>
        <p:blipFill>
          <a:blip r:embed="rId8">
            <a:alphaModFix/>
          </a:blip>
          <a:stretch>
            <a:fillRect/>
          </a:stretch>
        </p:blipFill>
        <p:spPr>
          <a:xfrm>
            <a:off x="7070800" y="1942251"/>
            <a:ext cx="1651057" cy="926301"/>
          </a:xfrm>
          <a:prstGeom prst="rect">
            <a:avLst/>
          </a:prstGeom>
          <a:noFill/>
          <a:ln>
            <a:noFill/>
          </a:ln>
          <a:effectLst>
            <a:outerShdw blurRad="57150" dist="19050" dir="5400000" algn="bl" rotWithShape="0">
              <a:srgbClr val="000000">
                <a:alpha val="50000"/>
              </a:srgbClr>
            </a:outerShdw>
          </a:effectLst>
        </p:spPr>
      </p:pic>
      <p:pic>
        <p:nvPicPr>
          <p:cNvPr id="14373" name="Google Shape;14373;p110"/>
          <p:cNvPicPr preferRelativeResize="0"/>
          <p:nvPr/>
        </p:nvPicPr>
        <p:blipFill>
          <a:blip r:embed="rId9">
            <a:alphaModFix/>
          </a:blip>
          <a:stretch>
            <a:fillRect/>
          </a:stretch>
        </p:blipFill>
        <p:spPr>
          <a:xfrm>
            <a:off x="2857925" y="2260050"/>
            <a:ext cx="1642476" cy="920693"/>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Shape 14377"/>
        <p:cNvGrpSpPr/>
        <p:nvPr/>
      </p:nvGrpSpPr>
      <p:grpSpPr>
        <a:xfrm>
          <a:off x="0" y="0"/>
          <a:ext cx="0" cy="0"/>
          <a:chOff x="0" y="0"/>
          <a:chExt cx="0" cy="0"/>
        </a:xfrm>
      </p:grpSpPr>
      <p:sp>
        <p:nvSpPr>
          <p:cNvPr id="14378" name="Google Shape;14378;p111"/>
          <p:cNvSpPr txBox="1">
            <a:spLocks noGrp="1"/>
          </p:cNvSpPr>
          <p:nvPr>
            <p:ph type="ctrTitle"/>
          </p:nvPr>
        </p:nvSpPr>
        <p:spPr>
          <a:xfrm>
            <a:off x="379050" y="360725"/>
            <a:ext cx="8385900" cy="507900"/>
          </a:xfrm>
          <a:prstGeom prst="rect">
            <a:avLst/>
          </a:prstGeom>
          <a:noFill/>
        </p:spPr>
        <p:txBody>
          <a:bodyPr spcFirstLastPara="1" wrap="square" lIns="91425" tIns="91425" rIns="91425" bIns="91425" anchor="ctr" anchorCtr="0">
            <a:noAutofit/>
          </a:bodyPr>
          <a:lstStyle/>
          <a:p>
            <a:pPr marL="0" lvl="0" indent="0" algn="ctr" rtl="0">
              <a:lnSpc>
                <a:spcPct val="150000"/>
              </a:lnSpc>
              <a:spcBef>
                <a:spcPts val="0"/>
              </a:spcBef>
              <a:spcAft>
                <a:spcPts val="0"/>
              </a:spcAft>
              <a:buSzPts val="1100"/>
              <a:buNone/>
            </a:pPr>
            <a:r>
              <a:rPr lang="ja" sz="2000" b="1">
                <a:latin typeface="M PLUS Rounded 1c"/>
                <a:ea typeface="M PLUS Rounded 1c"/>
                <a:cs typeface="M PLUS Rounded 1c"/>
                <a:sym typeface="M PLUS Rounded 1c"/>
              </a:rPr>
              <a:t>ワークショップの手引き</a:t>
            </a:r>
            <a:endParaRPr sz="2000" b="1">
              <a:latin typeface="M PLUS Rounded 1c"/>
              <a:ea typeface="M PLUS Rounded 1c"/>
              <a:cs typeface="M PLUS Rounded 1c"/>
              <a:sym typeface="M PLUS Rounded 1c"/>
            </a:endParaRPr>
          </a:p>
        </p:txBody>
      </p:sp>
      <p:sp>
        <p:nvSpPr>
          <p:cNvPr id="14379" name="Google Shape;14379;p111"/>
          <p:cNvSpPr/>
          <p:nvPr/>
        </p:nvSpPr>
        <p:spPr>
          <a:xfrm>
            <a:off x="241350" y="925450"/>
            <a:ext cx="593100" cy="687000"/>
          </a:xfrm>
          <a:prstGeom prst="rect">
            <a:avLst/>
          </a:prstGeom>
          <a:solidFill>
            <a:schemeClr val="lt1"/>
          </a:solidFill>
          <a:ln w="9525" cap="flat" cmpd="sng">
            <a:solidFill>
              <a:srgbClr val="3333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11"/>
          <p:cNvSpPr txBox="1"/>
          <p:nvPr/>
        </p:nvSpPr>
        <p:spPr>
          <a:xfrm>
            <a:off x="1992450" y="969250"/>
            <a:ext cx="67725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ja">
                <a:latin typeface="M PLUS Rounded 1c"/>
                <a:ea typeface="M PLUS Rounded 1c"/>
                <a:cs typeface="M PLUS Rounded 1c"/>
                <a:sym typeface="M PLUS Rounded 1c"/>
              </a:rPr>
              <a:t>①  内閣府のSociety 5.0 の動画を見せる</a:t>
            </a:r>
            <a:endParaRPr>
              <a:latin typeface="M PLUS Rounded 1c"/>
              <a:ea typeface="M PLUS Rounded 1c"/>
              <a:cs typeface="M PLUS Rounded 1c"/>
              <a:sym typeface="M PLUS Rounded 1c"/>
            </a:endParaRPr>
          </a:p>
          <a:p>
            <a:pPr marL="0" lvl="0" indent="0" algn="l" rtl="0">
              <a:spcBef>
                <a:spcPts val="0"/>
              </a:spcBef>
              <a:spcAft>
                <a:spcPts val="0"/>
              </a:spcAft>
              <a:buNone/>
            </a:pPr>
            <a:r>
              <a:rPr lang="ja">
                <a:solidFill>
                  <a:schemeClr val="dk1"/>
                </a:solidFill>
                <a:latin typeface="M PLUS Rounded 1c"/>
                <a:ea typeface="M PLUS Rounded 1c"/>
                <a:cs typeface="M PLUS Rounded 1c"/>
                <a:sym typeface="M PLUS Rounded 1c"/>
              </a:rPr>
              <a:t>②  技術革新によって社会は進化したことを説明</a:t>
            </a:r>
            <a:endParaRPr>
              <a:latin typeface="M PLUS Rounded 1c"/>
              <a:ea typeface="M PLUS Rounded 1c"/>
              <a:cs typeface="M PLUS Rounded 1c"/>
              <a:sym typeface="M PLUS Rounded 1c"/>
            </a:endParaRPr>
          </a:p>
        </p:txBody>
      </p:sp>
      <p:sp>
        <p:nvSpPr>
          <p:cNvPr id="14381" name="Google Shape;14381;p111"/>
          <p:cNvSpPr txBox="1"/>
          <p:nvPr/>
        </p:nvSpPr>
        <p:spPr>
          <a:xfrm>
            <a:off x="1992450" y="1895388"/>
            <a:ext cx="3632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ja">
                <a:latin typeface="M PLUS Rounded 1c"/>
                <a:ea typeface="M PLUS Rounded 1c"/>
                <a:cs typeface="M PLUS Rounded 1c"/>
                <a:sym typeface="M PLUS Rounded 1c"/>
              </a:rPr>
              <a:t>③  技術革新のタイミングを考える</a:t>
            </a:r>
            <a:endParaRPr>
              <a:latin typeface="M PLUS Rounded 1c"/>
              <a:ea typeface="M PLUS Rounded 1c"/>
              <a:cs typeface="M PLUS Rounded 1c"/>
              <a:sym typeface="M PLUS Rounded 1c"/>
            </a:endParaRPr>
          </a:p>
        </p:txBody>
      </p:sp>
      <p:sp>
        <p:nvSpPr>
          <p:cNvPr id="14382" name="Google Shape;14382;p111"/>
          <p:cNvSpPr txBox="1"/>
          <p:nvPr/>
        </p:nvSpPr>
        <p:spPr>
          <a:xfrm>
            <a:off x="280952" y="1106588"/>
            <a:ext cx="553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b="1">
                <a:latin typeface="M PLUS Rounded 1c"/>
                <a:ea typeface="M PLUS Rounded 1c"/>
                <a:cs typeface="M PLUS Rounded 1c"/>
                <a:sym typeface="M PLUS Rounded 1c"/>
              </a:rPr>
              <a:t>8分</a:t>
            </a:r>
            <a:endParaRPr b="1">
              <a:latin typeface="M PLUS Rounded 1c"/>
              <a:ea typeface="M PLUS Rounded 1c"/>
              <a:cs typeface="M PLUS Rounded 1c"/>
              <a:sym typeface="M PLUS Rounded 1c"/>
            </a:endParaRPr>
          </a:p>
        </p:txBody>
      </p:sp>
      <p:sp>
        <p:nvSpPr>
          <p:cNvPr id="14383" name="Google Shape;14383;p111"/>
          <p:cNvSpPr/>
          <p:nvPr/>
        </p:nvSpPr>
        <p:spPr>
          <a:xfrm>
            <a:off x="241350" y="1723350"/>
            <a:ext cx="593100" cy="744300"/>
          </a:xfrm>
          <a:prstGeom prst="rect">
            <a:avLst/>
          </a:prstGeom>
          <a:solidFill>
            <a:schemeClr val="lt1"/>
          </a:solidFill>
          <a:ln w="9525" cap="flat" cmpd="sng">
            <a:solidFill>
              <a:srgbClr val="3333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11"/>
          <p:cNvSpPr txBox="1"/>
          <p:nvPr/>
        </p:nvSpPr>
        <p:spPr>
          <a:xfrm>
            <a:off x="241350" y="1900238"/>
            <a:ext cx="5931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b="1">
                <a:latin typeface="M PLUS Rounded 1c"/>
                <a:ea typeface="M PLUS Rounded 1c"/>
                <a:cs typeface="M PLUS Rounded 1c"/>
                <a:sym typeface="M PLUS Rounded 1c"/>
              </a:rPr>
              <a:t>5分</a:t>
            </a:r>
            <a:endParaRPr b="1">
              <a:latin typeface="M PLUS Rounded 1c"/>
              <a:ea typeface="M PLUS Rounded 1c"/>
              <a:cs typeface="M PLUS Rounded 1c"/>
              <a:sym typeface="M PLUS Rounded 1c"/>
            </a:endParaRPr>
          </a:p>
        </p:txBody>
      </p:sp>
      <p:pic>
        <p:nvPicPr>
          <p:cNvPr id="14385" name="Google Shape;14385;p111"/>
          <p:cNvPicPr preferRelativeResize="0"/>
          <p:nvPr/>
        </p:nvPicPr>
        <p:blipFill>
          <a:blip r:embed="rId3">
            <a:alphaModFix/>
          </a:blip>
          <a:stretch>
            <a:fillRect/>
          </a:stretch>
        </p:blipFill>
        <p:spPr>
          <a:xfrm>
            <a:off x="1175275" y="1750825"/>
            <a:ext cx="660600" cy="660623"/>
          </a:xfrm>
          <a:prstGeom prst="rect">
            <a:avLst/>
          </a:prstGeom>
          <a:noFill/>
          <a:ln>
            <a:noFill/>
          </a:ln>
        </p:spPr>
      </p:pic>
      <p:sp>
        <p:nvSpPr>
          <p:cNvPr id="14386" name="Google Shape;14386;p111"/>
          <p:cNvSpPr/>
          <p:nvPr/>
        </p:nvSpPr>
        <p:spPr>
          <a:xfrm>
            <a:off x="241350" y="2581550"/>
            <a:ext cx="593100" cy="543600"/>
          </a:xfrm>
          <a:prstGeom prst="rect">
            <a:avLst/>
          </a:prstGeom>
          <a:solidFill>
            <a:schemeClr val="lt1"/>
          </a:solidFill>
          <a:ln w="9525" cap="flat" cmpd="sng">
            <a:solidFill>
              <a:srgbClr val="3333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11"/>
          <p:cNvSpPr txBox="1"/>
          <p:nvPr/>
        </p:nvSpPr>
        <p:spPr>
          <a:xfrm>
            <a:off x="261152" y="2641325"/>
            <a:ext cx="553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b="1">
                <a:latin typeface="M PLUS Rounded 1c"/>
                <a:ea typeface="M PLUS Rounded 1c"/>
                <a:cs typeface="M PLUS Rounded 1c"/>
                <a:sym typeface="M PLUS Rounded 1c"/>
              </a:rPr>
              <a:t>3分</a:t>
            </a:r>
            <a:endParaRPr b="1">
              <a:latin typeface="M PLUS Rounded 1c"/>
              <a:ea typeface="M PLUS Rounded 1c"/>
              <a:cs typeface="M PLUS Rounded 1c"/>
              <a:sym typeface="M PLUS Rounded 1c"/>
            </a:endParaRPr>
          </a:p>
        </p:txBody>
      </p:sp>
      <p:pic>
        <p:nvPicPr>
          <p:cNvPr id="14388" name="Google Shape;14388;p111"/>
          <p:cNvPicPr preferRelativeResize="0"/>
          <p:nvPr/>
        </p:nvPicPr>
        <p:blipFill>
          <a:blip r:embed="rId4">
            <a:alphaModFix/>
          </a:blip>
          <a:stretch>
            <a:fillRect/>
          </a:stretch>
        </p:blipFill>
        <p:spPr>
          <a:xfrm>
            <a:off x="1175275" y="2546589"/>
            <a:ext cx="593100" cy="593100"/>
          </a:xfrm>
          <a:prstGeom prst="rect">
            <a:avLst/>
          </a:prstGeom>
          <a:noFill/>
          <a:ln>
            <a:noFill/>
          </a:ln>
        </p:spPr>
      </p:pic>
      <p:sp>
        <p:nvSpPr>
          <p:cNvPr id="14389" name="Google Shape;14389;p111"/>
          <p:cNvSpPr/>
          <p:nvPr/>
        </p:nvSpPr>
        <p:spPr>
          <a:xfrm>
            <a:off x="241350" y="3252188"/>
            <a:ext cx="593100" cy="744300"/>
          </a:xfrm>
          <a:prstGeom prst="rect">
            <a:avLst/>
          </a:prstGeom>
          <a:solidFill>
            <a:schemeClr val="lt1"/>
          </a:solidFill>
          <a:ln w="9525" cap="flat" cmpd="sng">
            <a:solidFill>
              <a:srgbClr val="3333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11"/>
          <p:cNvSpPr txBox="1"/>
          <p:nvPr/>
        </p:nvSpPr>
        <p:spPr>
          <a:xfrm>
            <a:off x="241350" y="3424250"/>
            <a:ext cx="5931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b="1">
                <a:latin typeface="M PLUS Rounded 1c"/>
                <a:ea typeface="M PLUS Rounded 1c"/>
                <a:cs typeface="M PLUS Rounded 1c"/>
                <a:sym typeface="M PLUS Rounded 1c"/>
              </a:rPr>
              <a:t>10分</a:t>
            </a:r>
            <a:endParaRPr b="1">
              <a:latin typeface="M PLUS Rounded 1c"/>
              <a:ea typeface="M PLUS Rounded 1c"/>
              <a:cs typeface="M PLUS Rounded 1c"/>
              <a:sym typeface="M PLUS Rounded 1c"/>
            </a:endParaRPr>
          </a:p>
        </p:txBody>
      </p:sp>
      <p:pic>
        <p:nvPicPr>
          <p:cNvPr id="14391" name="Google Shape;14391;p111"/>
          <p:cNvPicPr preferRelativeResize="0"/>
          <p:nvPr/>
        </p:nvPicPr>
        <p:blipFill>
          <a:blip r:embed="rId4">
            <a:alphaModFix/>
          </a:blip>
          <a:stretch>
            <a:fillRect/>
          </a:stretch>
        </p:blipFill>
        <p:spPr>
          <a:xfrm>
            <a:off x="1175275" y="969239"/>
            <a:ext cx="593100" cy="593100"/>
          </a:xfrm>
          <a:prstGeom prst="rect">
            <a:avLst/>
          </a:prstGeom>
          <a:noFill/>
          <a:ln>
            <a:noFill/>
          </a:ln>
        </p:spPr>
      </p:pic>
      <p:pic>
        <p:nvPicPr>
          <p:cNvPr id="14392" name="Google Shape;14392;p111"/>
          <p:cNvPicPr preferRelativeResize="0"/>
          <p:nvPr/>
        </p:nvPicPr>
        <p:blipFill>
          <a:blip r:embed="rId3">
            <a:alphaModFix/>
          </a:blip>
          <a:stretch>
            <a:fillRect/>
          </a:stretch>
        </p:blipFill>
        <p:spPr>
          <a:xfrm>
            <a:off x="1141525" y="3306938"/>
            <a:ext cx="660600" cy="660623"/>
          </a:xfrm>
          <a:prstGeom prst="rect">
            <a:avLst/>
          </a:prstGeom>
          <a:noFill/>
          <a:ln>
            <a:noFill/>
          </a:ln>
        </p:spPr>
      </p:pic>
      <p:sp>
        <p:nvSpPr>
          <p:cNvPr id="14393" name="Google Shape;14393;p111"/>
          <p:cNvSpPr txBox="1"/>
          <p:nvPr/>
        </p:nvSpPr>
        <p:spPr>
          <a:xfrm>
            <a:off x="1992450" y="2641325"/>
            <a:ext cx="3632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ja">
                <a:latin typeface="M PLUS Rounded 1c"/>
                <a:ea typeface="M PLUS Rounded 1c"/>
                <a:cs typeface="M PLUS Rounded 1c"/>
                <a:sym typeface="M PLUS Rounded 1c"/>
              </a:rPr>
              <a:t>④  生徒に発表させた後、記入例を紹介</a:t>
            </a:r>
            <a:endParaRPr>
              <a:latin typeface="M PLUS Rounded 1c"/>
              <a:ea typeface="M PLUS Rounded 1c"/>
              <a:cs typeface="M PLUS Rounded 1c"/>
              <a:sym typeface="M PLUS Rounded 1c"/>
            </a:endParaRPr>
          </a:p>
        </p:txBody>
      </p:sp>
      <p:sp>
        <p:nvSpPr>
          <p:cNvPr id="14394" name="Google Shape;14394;p111"/>
          <p:cNvSpPr txBox="1"/>
          <p:nvPr/>
        </p:nvSpPr>
        <p:spPr>
          <a:xfrm>
            <a:off x="1992450" y="3424250"/>
            <a:ext cx="4451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ja">
                <a:latin typeface="M PLUS Rounded 1c"/>
                <a:ea typeface="M PLUS Rounded 1c"/>
                <a:cs typeface="M PLUS Rounded 1c"/>
                <a:sym typeface="M PLUS Rounded 1c"/>
              </a:rPr>
              <a:t>⑤  求められる</a:t>
            </a:r>
            <a:r>
              <a:rPr lang="ja">
                <a:solidFill>
                  <a:schemeClr val="dk1"/>
                </a:solidFill>
              </a:rPr>
              <a:t>性質・能力を考える</a:t>
            </a:r>
            <a:endParaRPr>
              <a:latin typeface="M PLUS Rounded 1c"/>
              <a:ea typeface="M PLUS Rounded 1c"/>
              <a:cs typeface="M PLUS Rounded 1c"/>
              <a:sym typeface="M PLUS Rounded 1c"/>
            </a:endParaRPr>
          </a:p>
        </p:txBody>
      </p:sp>
      <p:sp>
        <p:nvSpPr>
          <p:cNvPr id="14395" name="Google Shape;14395;p111"/>
          <p:cNvSpPr/>
          <p:nvPr/>
        </p:nvSpPr>
        <p:spPr>
          <a:xfrm>
            <a:off x="241350" y="4123550"/>
            <a:ext cx="593100" cy="615600"/>
          </a:xfrm>
          <a:prstGeom prst="rect">
            <a:avLst/>
          </a:prstGeom>
          <a:solidFill>
            <a:schemeClr val="lt1"/>
          </a:solidFill>
          <a:ln w="9525" cap="flat" cmpd="sng">
            <a:solidFill>
              <a:srgbClr val="3333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11"/>
          <p:cNvSpPr txBox="1"/>
          <p:nvPr/>
        </p:nvSpPr>
        <p:spPr>
          <a:xfrm>
            <a:off x="241350" y="4231250"/>
            <a:ext cx="5931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b="1">
                <a:latin typeface="M PLUS Rounded 1c"/>
                <a:ea typeface="M PLUS Rounded 1c"/>
                <a:cs typeface="M PLUS Rounded 1c"/>
                <a:sym typeface="M PLUS Rounded 1c"/>
              </a:rPr>
              <a:t>10分</a:t>
            </a:r>
            <a:endParaRPr b="1">
              <a:latin typeface="M PLUS Rounded 1c"/>
              <a:ea typeface="M PLUS Rounded 1c"/>
              <a:cs typeface="M PLUS Rounded 1c"/>
              <a:sym typeface="M PLUS Rounded 1c"/>
            </a:endParaRPr>
          </a:p>
        </p:txBody>
      </p:sp>
      <p:pic>
        <p:nvPicPr>
          <p:cNvPr id="14397" name="Google Shape;14397;p111"/>
          <p:cNvPicPr preferRelativeResize="0"/>
          <p:nvPr/>
        </p:nvPicPr>
        <p:blipFill>
          <a:blip r:embed="rId4">
            <a:alphaModFix/>
          </a:blip>
          <a:stretch>
            <a:fillRect/>
          </a:stretch>
        </p:blipFill>
        <p:spPr>
          <a:xfrm>
            <a:off x="1141525" y="4123939"/>
            <a:ext cx="593100" cy="593100"/>
          </a:xfrm>
          <a:prstGeom prst="rect">
            <a:avLst/>
          </a:prstGeom>
          <a:noFill/>
          <a:ln>
            <a:noFill/>
          </a:ln>
        </p:spPr>
      </p:pic>
      <p:sp>
        <p:nvSpPr>
          <p:cNvPr id="14398" name="Google Shape;14398;p111"/>
          <p:cNvSpPr txBox="1"/>
          <p:nvPr/>
        </p:nvSpPr>
        <p:spPr>
          <a:xfrm>
            <a:off x="1992450" y="4231250"/>
            <a:ext cx="4451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ja">
                <a:latin typeface="M PLUS Rounded 1c"/>
                <a:ea typeface="M PLUS Rounded 1c"/>
                <a:cs typeface="M PLUS Rounded 1c"/>
                <a:sym typeface="M PLUS Rounded 1c"/>
              </a:rPr>
              <a:t>⑥  生徒から意見を引き出しながら記入例を紹介</a:t>
            </a:r>
            <a:endParaRPr>
              <a:latin typeface="M PLUS Rounded 1c"/>
              <a:ea typeface="M PLUS Rounded 1c"/>
              <a:cs typeface="M PLUS Rounded 1c"/>
              <a:sym typeface="M PLUS Rounded 1c"/>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4402"/>
        <p:cNvGrpSpPr/>
        <p:nvPr/>
      </p:nvGrpSpPr>
      <p:grpSpPr>
        <a:xfrm>
          <a:off x="0" y="0"/>
          <a:ext cx="0" cy="0"/>
          <a:chOff x="0" y="0"/>
          <a:chExt cx="0" cy="0"/>
        </a:xfrm>
      </p:grpSpPr>
      <p:sp>
        <p:nvSpPr>
          <p:cNvPr id="14403" name="Google Shape;14403;p112"/>
          <p:cNvSpPr txBox="1">
            <a:spLocks noGrp="1"/>
          </p:cNvSpPr>
          <p:nvPr>
            <p:ph type="ctrTitle"/>
          </p:nvPr>
        </p:nvSpPr>
        <p:spPr>
          <a:xfrm>
            <a:off x="2339975" y="1958551"/>
            <a:ext cx="4406700" cy="122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ja" sz="6000">
                <a:latin typeface="M PLUS Rounded 1c"/>
                <a:ea typeface="M PLUS Rounded 1c"/>
                <a:cs typeface="M PLUS Rounded 1c"/>
                <a:sym typeface="M PLUS Rounded 1c"/>
              </a:rPr>
              <a:t>社会の流れ</a:t>
            </a:r>
            <a:endParaRPr sz="6000">
              <a:latin typeface="M PLUS Rounded 1c"/>
              <a:ea typeface="M PLUS Rounded 1c"/>
              <a:cs typeface="M PLUS Rounded 1c"/>
              <a:sym typeface="M PLUS Rounded 1c"/>
            </a:endParaRPr>
          </a:p>
        </p:txBody>
      </p:sp>
      <p:pic>
        <p:nvPicPr>
          <p:cNvPr id="14404" name="Google Shape;14404;p112"/>
          <p:cNvPicPr preferRelativeResize="0"/>
          <p:nvPr/>
        </p:nvPicPr>
        <p:blipFill>
          <a:blip r:embed="rId3">
            <a:alphaModFix/>
          </a:blip>
          <a:stretch>
            <a:fillRect/>
          </a:stretch>
        </p:blipFill>
        <p:spPr>
          <a:xfrm>
            <a:off x="5172575" y="886702"/>
            <a:ext cx="1288226" cy="964325"/>
          </a:xfrm>
          <a:prstGeom prst="rect">
            <a:avLst/>
          </a:prstGeom>
          <a:noFill/>
          <a:ln>
            <a:noFill/>
          </a:ln>
        </p:spPr>
      </p:pic>
      <p:sp>
        <p:nvSpPr>
          <p:cNvPr id="14405" name="Google Shape;14405;p112"/>
          <p:cNvSpPr txBox="1">
            <a:spLocks noGrp="1"/>
          </p:cNvSpPr>
          <p:nvPr>
            <p:ph type="ctrTitle"/>
          </p:nvPr>
        </p:nvSpPr>
        <p:spPr>
          <a:xfrm>
            <a:off x="1356100" y="1319350"/>
            <a:ext cx="6164100" cy="90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ja" sz="2500" b="0">
                <a:latin typeface="M PLUS Rounded 1c Medium"/>
                <a:ea typeface="M PLUS Rounded 1c Medium"/>
                <a:cs typeface="M PLUS Rounded 1c Medium"/>
                <a:sym typeface="M PLUS Rounded 1c Medium"/>
              </a:rPr>
              <a:t> 情報社会ワークショップ</a:t>
            </a:r>
            <a:endParaRPr sz="2500" b="0">
              <a:latin typeface="M PLUS Rounded 1c Medium"/>
              <a:ea typeface="M PLUS Rounded 1c Medium"/>
              <a:cs typeface="M PLUS Rounded 1c Medium"/>
              <a:sym typeface="M PLUS Rounded 1c Medium"/>
            </a:endParaRPr>
          </a:p>
        </p:txBody>
      </p:sp>
      <p:pic>
        <p:nvPicPr>
          <p:cNvPr id="14406" name="Google Shape;14406;p112" descr="特別支援教育における 『 IT クリエイティブ教育 』のあり方を探究する実証事業 | 未来の教室 ～learning innovation～"/>
          <p:cNvPicPr preferRelativeResize="0"/>
          <p:nvPr/>
        </p:nvPicPr>
        <p:blipFill>
          <a:blip r:embed="rId4">
            <a:alphaModFix/>
          </a:blip>
          <a:stretch>
            <a:fillRect/>
          </a:stretch>
        </p:blipFill>
        <p:spPr>
          <a:xfrm>
            <a:off x="3445350" y="3145375"/>
            <a:ext cx="2253288" cy="73492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410"/>
        <p:cNvGrpSpPr/>
        <p:nvPr/>
      </p:nvGrpSpPr>
      <p:grpSpPr>
        <a:xfrm>
          <a:off x="0" y="0"/>
          <a:ext cx="0" cy="0"/>
          <a:chOff x="0" y="0"/>
          <a:chExt cx="0" cy="0"/>
        </a:xfrm>
      </p:grpSpPr>
      <p:sp>
        <p:nvSpPr>
          <p:cNvPr id="14411" name="Google Shape;14411;p113"/>
          <p:cNvSpPr txBox="1">
            <a:spLocks noGrp="1"/>
          </p:cNvSpPr>
          <p:nvPr>
            <p:ph type="title"/>
          </p:nvPr>
        </p:nvSpPr>
        <p:spPr>
          <a:xfrm>
            <a:off x="682950" y="3567525"/>
            <a:ext cx="7778100" cy="46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SzPts val="990"/>
              <a:buNone/>
            </a:pPr>
            <a:r>
              <a:rPr lang="ja" sz="1740">
                <a:latin typeface="M PLUS Rounded 1c Medium"/>
                <a:ea typeface="M PLUS Rounded 1c Medium"/>
                <a:cs typeface="M PLUS Rounded 1c Medium"/>
                <a:sym typeface="M PLUS Rounded 1c Medium"/>
              </a:rPr>
              <a:t>http://wwwc.cao.go.jp/lib_006/society5_0/society5_0_mirai1.html</a:t>
            </a:r>
            <a:endParaRPr sz="1740">
              <a:latin typeface="M PLUS Rounded 1c Medium"/>
              <a:ea typeface="M PLUS Rounded 1c Medium"/>
              <a:cs typeface="M PLUS Rounded 1c Medium"/>
              <a:sym typeface="M PLUS Rounded 1c Medium"/>
            </a:endParaRPr>
          </a:p>
        </p:txBody>
      </p:sp>
      <p:sp>
        <p:nvSpPr>
          <p:cNvPr id="14412" name="Google Shape;14412;p113"/>
          <p:cNvSpPr txBox="1"/>
          <p:nvPr/>
        </p:nvSpPr>
        <p:spPr>
          <a:xfrm>
            <a:off x="455250" y="1159575"/>
            <a:ext cx="8233500" cy="877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4500" b="1">
                <a:solidFill>
                  <a:schemeClr val="dk1"/>
                </a:solidFill>
                <a:latin typeface="M PLUS Rounded 1c"/>
                <a:ea typeface="M PLUS Rounded 1c"/>
                <a:cs typeface="M PLUS Rounded 1c"/>
                <a:sym typeface="M PLUS Rounded 1c"/>
              </a:rPr>
              <a:t>Society 5.0 ‐未来社会‐</a:t>
            </a:r>
            <a:endParaRPr sz="4500" b="1">
              <a:solidFill>
                <a:schemeClr val="dk1"/>
              </a:solidFill>
              <a:latin typeface="M PLUS Rounded 1c"/>
              <a:ea typeface="M PLUS Rounded 1c"/>
              <a:cs typeface="M PLUS Rounded 1c"/>
              <a:sym typeface="M PLUS Rounded 1c"/>
            </a:endParaRPr>
          </a:p>
        </p:txBody>
      </p:sp>
      <p:pic>
        <p:nvPicPr>
          <p:cNvPr id="14413" name="Google Shape;14413;p113"/>
          <p:cNvPicPr preferRelativeResize="0"/>
          <p:nvPr/>
        </p:nvPicPr>
        <p:blipFill>
          <a:blip r:embed="rId3">
            <a:alphaModFix/>
          </a:blip>
          <a:stretch>
            <a:fillRect/>
          </a:stretch>
        </p:blipFill>
        <p:spPr>
          <a:xfrm>
            <a:off x="3995300" y="2140875"/>
            <a:ext cx="1322550" cy="132255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4417"/>
        <p:cNvGrpSpPr/>
        <p:nvPr/>
      </p:nvGrpSpPr>
      <p:grpSpPr>
        <a:xfrm>
          <a:off x="0" y="0"/>
          <a:ext cx="0" cy="0"/>
          <a:chOff x="0" y="0"/>
          <a:chExt cx="0" cy="0"/>
        </a:xfrm>
      </p:grpSpPr>
      <p:sp>
        <p:nvSpPr>
          <p:cNvPr id="14418" name="Google Shape;14418;p114"/>
          <p:cNvSpPr txBox="1"/>
          <p:nvPr/>
        </p:nvSpPr>
        <p:spPr>
          <a:xfrm>
            <a:off x="455250" y="1786800"/>
            <a:ext cx="8233500" cy="1569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4500" b="1">
                <a:solidFill>
                  <a:schemeClr val="dk1"/>
                </a:solidFill>
                <a:latin typeface="M PLUS Rounded 1c"/>
                <a:ea typeface="M PLUS Rounded 1c"/>
                <a:cs typeface="M PLUS Rounded 1c"/>
                <a:sym typeface="M PLUS Rounded 1c"/>
              </a:rPr>
              <a:t>技術革新によって</a:t>
            </a:r>
            <a:endParaRPr sz="4500" b="1">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4500" b="1">
                <a:solidFill>
                  <a:schemeClr val="dk1"/>
                </a:solidFill>
                <a:latin typeface="M PLUS Rounded 1c"/>
                <a:ea typeface="M PLUS Rounded 1c"/>
                <a:cs typeface="M PLUS Rounded 1c"/>
                <a:sym typeface="M PLUS Rounded 1c"/>
              </a:rPr>
              <a:t>私たちの社会は進化してきた</a:t>
            </a:r>
            <a:endParaRPr sz="4500" b="1">
              <a:solidFill>
                <a:schemeClr val="dk1"/>
              </a:solidFill>
              <a:latin typeface="M PLUS Rounded 1c"/>
              <a:ea typeface="M PLUS Rounded 1c"/>
              <a:cs typeface="M PLUS Rounded 1c"/>
              <a:sym typeface="M PLUS Rounded 1c"/>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422"/>
        <p:cNvGrpSpPr/>
        <p:nvPr/>
      </p:nvGrpSpPr>
      <p:grpSpPr>
        <a:xfrm>
          <a:off x="0" y="0"/>
          <a:ext cx="0" cy="0"/>
          <a:chOff x="0" y="0"/>
          <a:chExt cx="0" cy="0"/>
        </a:xfrm>
      </p:grpSpPr>
      <p:pic>
        <p:nvPicPr>
          <p:cNvPr id="14423" name="Google Shape;14423;p115"/>
          <p:cNvPicPr preferRelativeResize="0"/>
          <p:nvPr/>
        </p:nvPicPr>
        <p:blipFill rotWithShape="1">
          <a:blip r:embed="rId4">
            <a:alphaModFix/>
          </a:blip>
          <a:srcRect t="69093" r="22239"/>
          <a:stretch/>
        </p:blipFill>
        <p:spPr>
          <a:xfrm rot="10800000">
            <a:off x="-9875" y="3737750"/>
            <a:ext cx="4777875" cy="1421550"/>
          </a:xfrm>
          <a:prstGeom prst="rect">
            <a:avLst/>
          </a:prstGeom>
          <a:noFill/>
          <a:ln>
            <a:noFill/>
          </a:ln>
        </p:spPr>
      </p:pic>
      <p:sp>
        <p:nvSpPr>
          <p:cNvPr id="14424" name="Google Shape;14424;p115"/>
          <p:cNvSpPr/>
          <p:nvPr/>
        </p:nvSpPr>
        <p:spPr>
          <a:xfrm>
            <a:off x="715200" y="630004"/>
            <a:ext cx="1115400" cy="11154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425" name="Google Shape;14425;p115"/>
          <p:cNvPicPr preferRelativeResize="0"/>
          <p:nvPr/>
        </p:nvPicPr>
        <p:blipFill rotWithShape="1">
          <a:blip r:embed="rId4">
            <a:alphaModFix/>
          </a:blip>
          <a:srcRect b="39404"/>
          <a:stretch/>
        </p:blipFill>
        <p:spPr>
          <a:xfrm rot="10800000" flipH="1">
            <a:off x="4742826" y="-9871"/>
            <a:ext cx="6144374" cy="2787125"/>
          </a:xfrm>
          <a:prstGeom prst="rect">
            <a:avLst/>
          </a:prstGeom>
          <a:noFill/>
          <a:ln>
            <a:noFill/>
          </a:ln>
        </p:spPr>
      </p:pic>
      <p:grpSp>
        <p:nvGrpSpPr>
          <p:cNvPr id="14426" name="Google Shape;14426;p115"/>
          <p:cNvGrpSpPr/>
          <p:nvPr/>
        </p:nvGrpSpPr>
        <p:grpSpPr>
          <a:xfrm>
            <a:off x="6588374" y="-1188359"/>
            <a:ext cx="1934189" cy="1818370"/>
            <a:chOff x="1023775" y="238125"/>
            <a:chExt cx="5572425" cy="5238750"/>
          </a:xfrm>
        </p:grpSpPr>
        <p:sp>
          <p:nvSpPr>
            <p:cNvPr id="14427" name="Google Shape;14427;p115"/>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15"/>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15"/>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15"/>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15"/>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15"/>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15"/>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15"/>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15"/>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15"/>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15"/>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15"/>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15"/>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15"/>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15"/>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15"/>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15"/>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15"/>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15"/>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15"/>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15"/>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15"/>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15"/>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15"/>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15"/>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15"/>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15"/>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15"/>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15"/>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15"/>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15"/>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15"/>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15"/>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15"/>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15"/>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15"/>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15"/>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15"/>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15"/>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15"/>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15"/>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15"/>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15"/>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15"/>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15"/>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15"/>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15"/>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15"/>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15"/>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15"/>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15"/>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15"/>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15"/>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15"/>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15"/>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115"/>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15"/>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15"/>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15"/>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15"/>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15"/>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115"/>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15"/>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15"/>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15"/>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15"/>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15"/>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15"/>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15"/>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15"/>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15"/>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15"/>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15"/>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15"/>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15"/>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15"/>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15"/>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15"/>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15"/>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15"/>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15"/>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15"/>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15"/>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15"/>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15"/>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15"/>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15"/>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15"/>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15"/>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15"/>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15"/>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15"/>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15"/>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15"/>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15"/>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15"/>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15"/>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15"/>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15"/>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15"/>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15"/>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15"/>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15"/>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15"/>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15"/>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15"/>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115"/>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115"/>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15"/>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15"/>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15"/>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15"/>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15"/>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15"/>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15"/>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15"/>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15"/>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15"/>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15"/>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15"/>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15"/>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15"/>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15"/>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115"/>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15"/>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15"/>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15"/>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15"/>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15"/>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15"/>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15"/>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15"/>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15"/>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15"/>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15"/>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15"/>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115"/>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15"/>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15"/>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15"/>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15"/>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15"/>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15"/>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15"/>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15"/>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15"/>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15"/>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15"/>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15"/>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15"/>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15"/>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115"/>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15"/>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15"/>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15"/>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15"/>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15"/>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15"/>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15"/>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15"/>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15"/>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15"/>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115"/>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115"/>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15"/>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15"/>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15"/>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15"/>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15"/>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15"/>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15"/>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15"/>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15"/>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15"/>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15"/>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15"/>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15"/>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15"/>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15"/>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15"/>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15"/>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15"/>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609" name="Google Shape;14609;p115"/>
          <p:cNvCxnSpPr/>
          <p:nvPr/>
        </p:nvCxnSpPr>
        <p:spPr>
          <a:xfrm flipH="1">
            <a:off x="3346700" y="-631775"/>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14610" name="Google Shape;14610;p115"/>
          <p:cNvSpPr txBox="1">
            <a:spLocks noGrp="1"/>
          </p:cNvSpPr>
          <p:nvPr>
            <p:ph type="title" idx="2"/>
          </p:nvPr>
        </p:nvSpPr>
        <p:spPr>
          <a:xfrm>
            <a:off x="744425" y="798254"/>
            <a:ext cx="1056900" cy="778800"/>
          </a:xfrm>
          <a:prstGeom prst="rect">
            <a:avLst/>
          </a:prstGeom>
        </p:spPr>
        <p:txBody>
          <a:bodyPr spcFirstLastPara="1" wrap="square" lIns="91425" tIns="91425" rIns="91425" bIns="91425" anchor="ctr" anchorCtr="0">
            <a:normAutofit fontScale="90000"/>
          </a:bodyPr>
          <a:lstStyle/>
          <a:p>
            <a:pPr marL="0" lvl="0" indent="0" algn="ctr" rtl="0">
              <a:spcBef>
                <a:spcPts val="0"/>
              </a:spcBef>
              <a:spcAft>
                <a:spcPts val="0"/>
              </a:spcAft>
              <a:buNone/>
            </a:pPr>
            <a:r>
              <a:rPr lang="ja"/>
              <a:t>01</a:t>
            </a:r>
            <a:endParaRPr/>
          </a:p>
        </p:txBody>
      </p:sp>
      <p:grpSp>
        <p:nvGrpSpPr>
          <p:cNvPr id="14611" name="Google Shape;14611;p115"/>
          <p:cNvGrpSpPr/>
          <p:nvPr/>
        </p:nvGrpSpPr>
        <p:grpSpPr>
          <a:xfrm>
            <a:off x="809224" y="4683891"/>
            <a:ext cx="1934189" cy="1818370"/>
            <a:chOff x="1023775" y="238125"/>
            <a:chExt cx="5572425" cy="5238750"/>
          </a:xfrm>
        </p:grpSpPr>
        <p:sp>
          <p:nvSpPr>
            <p:cNvPr id="14612" name="Google Shape;14612;p115"/>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15"/>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15"/>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15"/>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15"/>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15"/>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15"/>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15"/>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15"/>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15"/>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15"/>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15"/>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15"/>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15"/>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15"/>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15"/>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15"/>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15"/>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15"/>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15"/>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15"/>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15"/>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15"/>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15"/>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15"/>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15"/>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15"/>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15"/>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15"/>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15"/>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115"/>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15"/>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15"/>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15"/>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15"/>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15"/>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15"/>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15"/>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15"/>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15"/>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15"/>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15"/>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15"/>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15"/>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15"/>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15"/>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15"/>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15"/>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15"/>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15"/>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15"/>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15"/>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15"/>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15"/>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15"/>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15"/>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15"/>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15"/>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15"/>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15"/>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15"/>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15"/>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15"/>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15"/>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15"/>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15"/>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15"/>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15"/>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15"/>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15"/>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15"/>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15"/>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15"/>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15"/>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15"/>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15"/>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15"/>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15"/>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15"/>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15"/>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15"/>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15"/>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15"/>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15"/>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15"/>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15"/>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15"/>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15"/>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15"/>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15"/>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15"/>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15"/>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15"/>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15"/>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15"/>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15"/>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15"/>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15"/>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15"/>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115"/>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15"/>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15"/>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15"/>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15"/>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15"/>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15"/>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15"/>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15"/>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15"/>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15"/>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15"/>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15"/>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15"/>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15"/>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15"/>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15"/>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15"/>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15"/>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15"/>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15"/>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15"/>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15"/>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15"/>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15"/>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15"/>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115"/>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15"/>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15"/>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15"/>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15"/>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15"/>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15"/>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15"/>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15"/>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15"/>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15"/>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15"/>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15"/>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15"/>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15"/>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15"/>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15"/>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15"/>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15"/>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15"/>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15"/>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15"/>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15"/>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15"/>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15"/>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15"/>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115"/>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15"/>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15"/>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15"/>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15"/>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15"/>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15"/>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15"/>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15"/>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15"/>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15"/>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15"/>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15"/>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15"/>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15"/>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15"/>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115"/>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15"/>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15"/>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15"/>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15"/>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15"/>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15"/>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15"/>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15"/>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15"/>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15"/>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15"/>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15"/>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15"/>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15"/>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4" name="Google Shape;14794;p115"/>
          <p:cNvSpPr txBox="1">
            <a:spLocks noGrp="1"/>
          </p:cNvSpPr>
          <p:nvPr>
            <p:ph type="title"/>
          </p:nvPr>
        </p:nvSpPr>
        <p:spPr>
          <a:xfrm>
            <a:off x="1100625" y="1876650"/>
            <a:ext cx="7040700" cy="15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ja" sz="4000" b="1">
                <a:latin typeface="M PLUS Rounded 1c"/>
                <a:ea typeface="M PLUS Rounded 1c"/>
                <a:cs typeface="M PLUS Rounded 1c"/>
                <a:sym typeface="M PLUS Rounded 1c"/>
              </a:rPr>
              <a:t>どこのタイミングで技術革新が起こったのか考えてみよう</a:t>
            </a:r>
            <a:endParaRPr sz="4000" b="1">
              <a:latin typeface="M PLUS Rounded 1c"/>
              <a:ea typeface="M PLUS Rounded 1c"/>
              <a:cs typeface="M PLUS Rounded 1c"/>
              <a:sym typeface="M PLUS Rounded 1c"/>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4798"/>
        <p:cNvGrpSpPr/>
        <p:nvPr/>
      </p:nvGrpSpPr>
      <p:grpSpPr>
        <a:xfrm>
          <a:off x="0" y="0"/>
          <a:ext cx="0" cy="0"/>
          <a:chOff x="0" y="0"/>
          <a:chExt cx="0" cy="0"/>
        </a:xfrm>
      </p:grpSpPr>
      <p:sp>
        <p:nvSpPr>
          <p:cNvPr id="14799" name="Google Shape;14799;p116"/>
          <p:cNvSpPr/>
          <p:nvPr/>
        </p:nvSpPr>
        <p:spPr>
          <a:xfrm>
            <a:off x="654889"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16"/>
          <p:cNvSpPr/>
          <p:nvPr/>
        </p:nvSpPr>
        <p:spPr>
          <a:xfrm>
            <a:off x="2384161"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16"/>
          <p:cNvSpPr/>
          <p:nvPr/>
        </p:nvSpPr>
        <p:spPr>
          <a:xfrm>
            <a:off x="4119741"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16"/>
          <p:cNvSpPr/>
          <p:nvPr/>
        </p:nvSpPr>
        <p:spPr>
          <a:xfrm>
            <a:off x="5888025"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16"/>
          <p:cNvSpPr/>
          <p:nvPr/>
        </p:nvSpPr>
        <p:spPr>
          <a:xfrm>
            <a:off x="7688990"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16"/>
          <p:cNvSpPr txBox="1"/>
          <p:nvPr/>
        </p:nvSpPr>
        <p:spPr>
          <a:xfrm>
            <a:off x="677214"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1.0</a:t>
            </a:r>
            <a:endParaRPr sz="1300" b="1">
              <a:latin typeface="M PLUS Rounded 1c"/>
              <a:ea typeface="M PLUS Rounded 1c"/>
              <a:cs typeface="M PLUS Rounded 1c"/>
              <a:sym typeface="M PLUS Rounded 1c"/>
            </a:endParaRPr>
          </a:p>
        </p:txBody>
      </p:sp>
      <p:sp>
        <p:nvSpPr>
          <p:cNvPr id="14805" name="Google Shape;14805;p116"/>
          <p:cNvSpPr txBox="1"/>
          <p:nvPr/>
        </p:nvSpPr>
        <p:spPr>
          <a:xfrm>
            <a:off x="2413861"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solidFill>
                  <a:schemeClr val="dk1"/>
                </a:solidFill>
                <a:latin typeface="M PLUS Rounded 1c"/>
                <a:ea typeface="M PLUS Rounded 1c"/>
                <a:cs typeface="M PLUS Rounded 1c"/>
                <a:sym typeface="M PLUS Rounded 1c"/>
              </a:rPr>
              <a:t>Society 2.0</a:t>
            </a:r>
            <a:endParaRPr b="1">
              <a:latin typeface="M PLUS Rounded 1c"/>
              <a:ea typeface="M PLUS Rounded 1c"/>
              <a:cs typeface="M PLUS Rounded 1c"/>
              <a:sym typeface="M PLUS Rounded 1c"/>
            </a:endParaRPr>
          </a:p>
        </p:txBody>
      </p:sp>
      <p:sp>
        <p:nvSpPr>
          <p:cNvPr id="14806" name="Google Shape;14806;p116"/>
          <p:cNvSpPr txBox="1"/>
          <p:nvPr/>
        </p:nvSpPr>
        <p:spPr>
          <a:xfrm>
            <a:off x="4149441"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3.0</a:t>
            </a:r>
            <a:endParaRPr sz="1300" b="1">
              <a:latin typeface="M PLUS Rounded 1c"/>
              <a:ea typeface="M PLUS Rounded 1c"/>
              <a:cs typeface="M PLUS Rounded 1c"/>
              <a:sym typeface="M PLUS Rounded 1c"/>
            </a:endParaRPr>
          </a:p>
        </p:txBody>
      </p:sp>
      <p:sp>
        <p:nvSpPr>
          <p:cNvPr id="14807" name="Google Shape;14807;p116"/>
          <p:cNvSpPr txBox="1"/>
          <p:nvPr/>
        </p:nvSpPr>
        <p:spPr>
          <a:xfrm>
            <a:off x="5917725"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4808" name="Google Shape;14808;p116"/>
          <p:cNvSpPr txBox="1"/>
          <p:nvPr/>
        </p:nvSpPr>
        <p:spPr>
          <a:xfrm>
            <a:off x="7718690"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5.0</a:t>
            </a:r>
            <a:endParaRPr sz="1300" b="1">
              <a:latin typeface="M PLUS Rounded 1c"/>
              <a:ea typeface="M PLUS Rounded 1c"/>
              <a:cs typeface="M PLUS Rounded 1c"/>
              <a:sym typeface="M PLUS Rounded 1c"/>
            </a:endParaRPr>
          </a:p>
        </p:txBody>
      </p:sp>
      <p:sp>
        <p:nvSpPr>
          <p:cNvPr id="14809" name="Google Shape;14809;p116"/>
          <p:cNvSpPr/>
          <p:nvPr/>
        </p:nvSpPr>
        <p:spPr>
          <a:xfrm>
            <a:off x="651600"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狩猟採集</a:t>
            </a:r>
            <a:endParaRPr/>
          </a:p>
        </p:txBody>
      </p:sp>
      <p:sp>
        <p:nvSpPr>
          <p:cNvPr id="14810" name="Google Shape;14810;p116"/>
          <p:cNvSpPr/>
          <p:nvPr/>
        </p:nvSpPr>
        <p:spPr>
          <a:xfrm>
            <a:off x="2391548"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農耕</a:t>
            </a:r>
            <a:endParaRPr/>
          </a:p>
        </p:txBody>
      </p:sp>
      <p:sp>
        <p:nvSpPr>
          <p:cNvPr id="14811" name="Google Shape;14811;p116"/>
          <p:cNvSpPr/>
          <p:nvPr/>
        </p:nvSpPr>
        <p:spPr>
          <a:xfrm>
            <a:off x="4127127"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工業</a:t>
            </a:r>
            <a:endParaRPr sz="1200">
              <a:latin typeface="M PLUS Rounded 1c"/>
              <a:ea typeface="M PLUS Rounded 1c"/>
              <a:cs typeface="M PLUS Rounded 1c"/>
              <a:sym typeface="M PLUS Rounded 1c"/>
            </a:endParaRPr>
          </a:p>
        </p:txBody>
      </p:sp>
      <p:sp>
        <p:nvSpPr>
          <p:cNvPr id="14812" name="Google Shape;14812;p116"/>
          <p:cNvSpPr/>
          <p:nvPr/>
        </p:nvSpPr>
        <p:spPr>
          <a:xfrm>
            <a:off x="5895411"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4813" name="Google Shape;14813;p116"/>
          <p:cNvSpPr/>
          <p:nvPr/>
        </p:nvSpPr>
        <p:spPr>
          <a:xfrm>
            <a:off x="7696375"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rgbClr val="222222"/>
                </a:solidFill>
                <a:latin typeface="M PLUS Rounded 1c"/>
                <a:ea typeface="M PLUS Rounded 1c"/>
                <a:cs typeface="M PLUS Rounded 1c"/>
                <a:sym typeface="M PLUS Rounded 1c"/>
              </a:rPr>
              <a:t>超スマート</a:t>
            </a:r>
            <a:endParaRPr sz="1200">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創造</a:t>
            </a:r>
            <a:endParaRPr/>
          </a:p>
        </p:txBody>
      </p:sp>
      <p:sp>
        <p:nvSpPr>
          <p:cNvPr id="14814" name="Google Shape;14814;p116"/>
          <p:cNvSpPr/>
          <p:nvPr/>
        </p:nvSpPr>
        <p:spPr>
          <a:xfrm>
            <a:off x="651588"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その日ぐらし</a:t>
            </a:r>
            <a:endParaRPr sz="1200">
              <a:latin typeface="M PLUS Rounded 1c"/>
              <a:ea typeface="M PLUS Rounded 1c"/>
              <a:cs typeface="M PLUS Rounded 1c"/>
              <a:sym typeface="M PLUS Rounded 1c"/>
            </a:endParaRPr>
          </a:p>
        </p:txBody>
      </p:sp>
      <p:sp>
        <p:nvSpPr>
          <p:cNvPr id="14815" name="Google Shape;14815;p116"/>
          <p:cNvSpPr/>
          <p:nvPr/>
        </p:nvSpPr>
        <p:spPr>
          <a:xfrm>
            <a:off x="4127114"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大量生産</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市場経済</a:t>
            </a:r>
            <a:endParaRPr sz="1200">
              <a:latin typeface="M PLUS Rounded 1c"/>
              <a:ea typeface="M PLUS Rounded 1c"/>
              <a:cs typeface="M PLUS Rounded 1c"/>
              <a:sym typeface="M PLUS Rounded 1c"/>
            </a:endParaRPr>
          </a:p>
        </p:txBody>
      </p:sp>
      <p:sp>
        <p:nvSpPr>
          <p:cNvPr id="14816" name="Google Shape;14816;p116"/>
          <p:cNvSpPr/>
          <p:nvPr/>
        </p:nvSpPr>
        <p:spPr>
          <a:xfrm>
            <a:off x="5895398"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4817" name="Google Shape;14817;p116"/>
          <p:cNvSpPr/>
          <p:nvPr/>
        </p:nvSpPr>
        <p:spPr>
          <a:xfrm>
            <a:off x="7696363"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持続可能な</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より良い社会</a:t>
            </a:r>
            <a:endParaRPr sz="1200">
              <a:latin typeface="M PLUS Rounded 1c"/>
              <a:ea typeface="M PLUS Rounded 1c"/>
              <a:cs typeface="M PLUS Rounded 1c"/>
              <a:sym typeface="M PLUS Rounded 1c"/>
            </a:endParaRPr>
          </a:p>
        </p:txBody>
      </p:sp>
      <p:sp>
        <p:nvSpPr>
          <p:cNvPr id="14818" name="Google Shape;14818;p116"/>
          <p:cNvSpPr txBox="1"/>
          <p:nvPr/>
        </p:nvSpPr>
        <p:spPr>
          <a:xfrm>
            <a:off x="309114" y="2119200"/>
            <a:ext cx="3489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社</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会</a:t>
            </a:r>
            <a:endParaRPr sz="1300" b="1">
              <a:latin typeface="M PLUS Rounded 1c"/>
              <a:ea typeface="M PLUS Rounded 1c"/>
              <a:cs typeface="M PLUS Rounded 1c"/>
              <a:sym typeface="M PLUS Rounded 1c"/>
            </a:endParaRPr>
          </a:p>
        </p:txBody>
      </p:sp>
      <p:sp>
        <p:nvSpPr>
          <p:cNvPr id="14819" name="Google Shape;14819;p116"/>
          <p:cNvSpPr/>
          <p:nvPr/>
        </p:nvSpPr>
        <p:spPr>
          <a:xfrm>
            <a:off x="641214"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20" name="Google Shape;14820;p116"/>
          <p:cNvSpPr/>
          <p:nvPr/>
        </p:nvSpPr>
        <p:spPr>
          <a:xfrm>
            <a:off x="2381161"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21" name="Google Shape;14821;p116"/>
          <p:cNvSpPr/>
          <p:nvPr/>
        </p:nvSpPr>
        <p:spPr>
          <a:xfrm>
            <a:off x="4116741"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22" name="Google Shape;14822;p116"/>
          <p:cNvSpPr/>
          <p:nvPr/>
        </p:nvSpPr>
        <p:spPr>
          <a:xfrm>
            <a:off x="5885025"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23" name="Google Shape;14823;p116"/>
          <p:cNvSpPr/>
          <p:nvPr/>
        </p:nvSpPr>
        <p:spPr>
          <a:xfrm>
            <a:off x="7685990"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24" name="Google Shape;14824;p116"/>
          <p:cNvSpPr txBox="1"/>
          <p:nvPr/>
        </p:nvSpPr>
        <p:spPr>
          <a:xfrm>
            <a:off x="325914"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求められる</a:t>
            </a:r>
            <a:endParaRPr sz="1300" b="1">
              <a:latin typeface="M PLUS Rounded 1c"/>
              <a:ea typeface="M PLUS Rounded 1c"/>
              <a:cs typeface="M PLUS Rounded 1c"/>
              <a:sym typeface="M PLUS Rounded 1c"/>
            </a:endParaRPr>
          </a:p>
        </p:txBody>
      </p:sp>
      <p:sp>
        <p:nvSpPr>
          <p:cNvPr id="14825" name="Google Shape;14825;p116"/>
          <p:cNvSpPr/>
          <p:nvPr/>
        </p:nvSpPr>
        <p:spPr>
          <a:xfrm>
            <a:off x="2391535"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安定</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集落の形成</a:t>
            </a:r>
            <a:endParaRPr sz="1200">
              <a:latin typeface="M PLUS Rounded 1c"/>
              <a:ea typeface="M PLUS Rounded 1c"/>
              <a:cs typeface="M PLUS Rounded 1c"/>
              <a:sym typeface="M PLUS Rounded 1c"/>
            </a:endParaRPr>
          </a:p>
        </p:txBody>
      </p:sp>
      <p:sp>
        <p:nvSpPr>
          <p:cNvPr id="14826" name="Google Shape;14826;p116"/>
          <p:cNvSpPr/>
          <p:nvPr/>
        </p:nvSpPr>
        <p:spPr>
          <a:xfrm rot="10800000">
            <a:off x="1973875" y="1176575"/>
            <a:ext cx="295500" cy="3492300"/>
          </a:xfrm>
          <a:prstGeom prst="wedgeRectCallout">
            <a:avLst>
              <a:gd name="adj1" fmla="val -21210"/>
              <a:gd name="adj2" fmla="val 53712"/>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16"/>
          <p:cNvSpPr/>
          <p:nvPr/>
        </p:nvSpPr>
        <p:spPr>
          <a:xfrm rot="10800000">
            <a:off x="3716838" y="1176575"/>
            <a:ext cx="295500" cy="3492300"/>
          </a:xfrm>
          <a:prstGeom prst="wedgeRectCallout">
            <a:avLst>
              <a:gd name="adj1" fmla="val -21210"/>
              <a:gd name="adj2" fmla="val 53712"/>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16"/>
          <p:cNvSpPr/>
          <p:nvPr/>
        </p:nvSpPr>
        <p:spPr>
          <a:xfrm rot="10800000">
            <a:off x="7243000" y="1176575"/>
            <a:ext cx="295500" cy="3492300"/>
          </a:xfrm>
          <a:prstGeom prst="wedgeRectCallout">
            <a:avLst>
              <a:gd name="adj1" fmla="val -21210"/>
              <a:gd name="adj2" fmla="val 53712"/>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16"/>
          <p:cNvSpPr/>
          <p:nvPr/>
        </p:nvSpPr>
        <p:spPr>
          <a:xfrm rot="10800000">
            <a:off x="5463575" y="1176575"/>
            <a:ext cx="295500" cy="3492300"/>
          </a:xfrm>
          <a:prstGeom prst="wedgeRectCallout">
            <a:avLst>
              <a:gd name="adj1" fmla="val -21210"/>
              <a:gd name="adj2" fmla="val 53712"/>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830" name="Google Shape;14830;p116"/>
          <p:cNvPicPr preferRelativeResize="0"/>
          <p:nvPr/>
        </p:nvPicPr>
        <p:blipFill>
          <a:blip r:embed="rId3">
            <a:alphaModFix/>
          </a:blip>
          <a:stretch>
            <a:fillRect/>
          </a:stretch>
        </p:blipFill>
        <p:spPr>
          <a:xfrm>
            <a:off x="885200" y="1206213"/>
            <a:ext cx="830450" cy="830450"/>
          </a:xfrm>
          <a:prstGeom prst="rect">
            <a:avLst/>
          </a:prstGeom>
          <a:noFill/>
          <a:ln>
            <a:noFill/>
          </a:ln>
        </p:spPr>
      </p:pic>
      <p:pic>
        <p:nvPicPr>
          <p:cNvPr id="14831" name="Google Shape;14831;p116" descr="farming Icon - Download farming Icon 3243600 | Noun Project"/>
          <p:cNvPicPr preferRelativeResize="0"/>
          <p:nvPr/>
        </p:nvPicPr>
        <p:blipFill>
          <a:blip r:embed="rId4">
            <a:alphaModFix/>
          </a:blip>
          <a:stretch>
            <a:fillRect/>
          </a:stretch>
        </p:blipFill>
        <p:spPr>
          <a:xfrm>
            <a:off x="2581575" y="1206225"/>
            <a:ext cx="830450" cy="830450"/>
          </a:xfrm>
          <a:prstGeom prst="rect">
            <a:avLst/>
          </a:prstGeom>
          <a:noFill/>
          <a:ln>
            <a:noFill/>
          </a:ln>
        </p:spPr>
      </p:pic>
      <p:pic>
        <p:nvPicPr>
          <p:cNvPr id="14832" name="Google Shape;14832;p116"/>
          <p:cNvPicPr preferRelativeResize="0"/>
          <p:nvPr/>
        </p:nvPicPr>
        <p:blipFill>
          <a:blip r:embed="rId5">
            <a:alphaModFix/>
          </a:blip>
          <a:stretch>
            <a:fillRect/>
          </a:stretch>
        </p:blipFill>
        <p:spPr>
          <a:xfrm>
            <a:off x="4317175" y="1251350"/>
            <a:ext cx="749626" cy="749626"/>
          </a:xfrm>
          <a:prstGeom prst="rect">
            <a:avLst/>
          </a:prstGeom>
          <a:noFill/>
          <a:ln>
            <a:noFill/>
          </a:ln>
        </p:spPr>
      </p:pic>
      <p:pic>
        <p:nvPicPr>
          <p:cNvPr id="14833" name="Google Shape;14833;p116"/>
          <p:cNvPicPr preferRelativeResize="0"/>
          <p:nvPr/>
        </p:nvPicPr>
        <p:blipFill>
          <a:blip r:embed="rId6">
            <a:alphaModFix/>
          </a:blip>
          <a:stretch>
            <a:fillRect/>
          </a:stretch>
        </p:blipFill>
        <p:spPr>
          <a:xfrm>
            <a:off x="6169375" y="1326388"/>
            <a:ext cx="663325" cy="663325"/>
          </a:xfrm>
          <a:prstGeom prst="rect">
            <a:avLst/>
          </a:prstGeom>
          <a:noFill/>
          <a:ln>
            <a:noFill/>
          </a:ln>
        </p:spPr>
      </p:pic>
      <p:pic>
        <p:nvPicPr>
          <p:cNvPr id="14834" name="Google Shape;14834;p116"/>
          <p:cNvPicPr preferRelativeResize="0"/>
          <p:nvPr/>
        </p:nvPicPr>
        <p:blipFill>
          <a:blip r:embed="rId7">
            <a:alphaModFix/>
          </a:blip>
          <a:stretch>
            <a:fillRect/>
          </a:stretch>
        </p:blipFill>
        <p:spPr>
          <a:xfrm>
            <a:off x="7763675" y="1510069"/>
            <a:ext cx="526144" cy="445781"/>
          </a:xfrm>
          <a:prstGeom prst="rect">
            <a:avLst/>
          </a:prstGeom>
          <a:noFill/>
          <a:ln>
            <a:noFill/>
          </a:ln>
        </p:spPr>
      </p:pic>
      <p:pic>
        <p:nvPicPr>
          <p:cNvPr id="14835" name="Google Shape;14835;p116"/>
          <p:cNvPicPr preferRelativeResize="0"/>
          <p:nvPr/>
        </p:nvPicPr>
        <p:blipFill>
          <a:blip r:embed="rId8">
            <a:alphaModFix/>
          </a:blip>
          <a:stretch>
            <a:fillRect/>
          </a:stretch>
        </p:blipFill>
        <p:spPr>
          <a:xfrm>
            <a:off x="8195035" y="1206225"/>
            <a:ext cx="623790" cy="623793"/>
          </a:xfrm>
          <a:prstGeom prst="rect">
            <a:avLst/>
          </a:prstGeom>
          <a:noFill/>
          <a:ln>
            <a:noFill/>
          </a:ln>
        </p:spPr>
      </p:pic>
      <p:cxnSp>
        <p:nvCxnSpPr>
          <p:cNvPr id="14836" name="Google Shape;14836;p116"/>
          <p:cNvCxnSpPr/>
          <p:nvPr/>
        </p:nvCxnSpPr>
        <p:spPr>
          <a:xfrm>
            <a:off x="1988575" y="95602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4837" name="Google Shape;14837;p116"/>
          <p:cNvCxnSpPr/>
          <p:nvPr/>
        </p:nvCxnSpPr>
        <p:spPr>
          <a:xfrm>
            <a:off x="3721000"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4838" name="Google Shape;14838;p116"/>
          <p:cNvCxnSpPr/>
          <p:nvPr/>
        </p:nvCxnSpPr>
        <p:spPr>
          <a:xfrm>
            <a:off x="5472938"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4839" name="Google Shape;14839;p116"/>
          <p:cNvCxnSpPr/>
          <p:nvPr/>
        </p:nvCxnSpPr>
        <p:spPr>
          <a:xfrm>
            <a:off x="7257550" y="94067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4840" name="Google Shape;14840;p116"/>
          <p:cNvSpPr txBox="1"/>
          <p:nvPr/>
        </p:nvSpPr>
        <p:spPr>
          <a:xfrm>
            <a:off x="309125" y="2704200"/>
            <a:ext cx="348900" cy="954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000">
                <a:solidFill>
                  <a:schemeClr val="dk1"/>
                </a:solidFill>
                <a:latin typeface="M PLUS Rounded 1c ExtraBold"/>
                <a:ea typeface="M PLUS Rounded 1c ExtraBold"/>
                <a:cs typeface="M PLUS Rounded 1c ExtraBold"/>
                <a:sym typeface="M PLUS Rounded 1c ExtraBold"/>
              </a:rPr>
              <a:t>キIワIド</a:t>
            </a:r>
            <a:endParaRPr sz="1100">
              <a:latin typeface="M PLUS Rounded 1c ExtraBold"/>
              <a:ea typeface="M PLUS Rounded 1c ExtraBold"/>
              <a:cs typeface="M PLUS Rounded 1c ExtraBold"/>
              <a:sym typeface="M PLUS Rounded 1c ExtraBold"/>
            </a:endParaRPr>
          </a:p>
        </p:txBody>
      </p:sp>
      <p:sp>
        <p:nvSpPr>
          <p:cNvPr id="14841" name="Google Shape;14841;p116"/>
          <p:cNvSpPr txBox="1"/>
          <p:nvPr/>
        </p:nvSpPr>
        <p:spPr>
          <a:xfrm>
            <a:off x="230550" y="179475"/>
            <a:ext cx="86829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どこのタイミングで技術革新が起こったのか考えてみよう</a:t>
            </a:r>
            <a:endParaRPr sz="1900" b="1">
              <a:solidFill>
                <a:schemeClr val="dk1"/>
              </a:solidFill>
              <a:latin typeface="M PLUS Rounded 1c"/>
              <a:ea typeface="M PLUS Rounded 1c"/>
              <a:cs typeface="M PLUS Rounded 1c"/>
              <a:sym typeface="M PLUS Rounded 1c"/>
            </a:endParaRPr>
          </a:p>
        </p:txBody>
      </p:sp>
      <p:sp>
        <p:nvSpPr>
          <p:cNvPr id="14842" name="Google Shape;14842;p116"/>
          <p:cNvSpPr txBox="1"/>
          <p:nvPr/>
        </p:nvSpPr>
        <p:spPr>
          <a:xfrm>
            <a:off x="105176"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資</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質</a:t>
            </a:r>
            <a:endParaRPr sz="1300" b="1">
              <a:latin typeface="M PLUS Rounded 1c"/>
              <a:ea typeface="M PLUS Rounded 1c"/>
              <a:cs typeface="M PLUS Rounded 1c"/>
              <a:sym typeface="M PLUS Rounded 1c"/>
            </a:endParaRPr>
          </a:p>
          <a:p>
            <a:pPr marL="0" lvl="0" indent="0" algn="ctr" rtl="0">
              <a:spcBef>
                <a:spcPts val="0"/>
              </a:spcBef>
              <a:spcAft>
                <a:spcPts val="0"/>
              </a:spcAft>
              <a:buNone/>
            </a:pPr>
            <a:r>
              <a:rPr lang="ja" sz="1300" b="1">
                <a:latin typeface="M PLUS Rounded 1c"/>
                <a:ea typeface="M PLUS Rounded 1c"/>
                <a:cs typeface="M PLUS Rounded 1c"/>
                <a:sym typeface="M PLUS Rounded 1c"/>
              </a:rPr>
              <a:t>・</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能</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力</a:t>
            </a:r>
            <a:endParaRPr sz="1300" b="1">
              <a:latin typeface="M PLUS Rounded 1c"/>
              <a:ea typeface="M PLUS Rounded 1c"/>
              <a:cs typeface="M PLUS Rounded 1c"/>
              <a:sym typeface="M PLUS Rounded 1c"/>
            </a:endParaRPr>
          </a:p>
        </p:txBody>
      </p:sp>
      <p:sp>
        <p:nvSpPr>
          <p:cNvPr id="14843" name="Google Shape;14843;p116"/>
          <p:cNvSpPr/>
          <p:nvPr/>
        </p:nvSpPr>
        <p:spPr>
          <a:xfrm>
            <a:off x="-1257075" y="748225"/>
            <a:ext cx="957300" cy="1024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ja"/>
              <a:t>zoomで</a:t>
            </a:r>
            <a:endParaRPr/>
          </a:p>
          <a:p>
            <a:pPr marL="0" lvl="0" indent="0" algn="l" rtl="0">
              <a:spcBef>
                <a:spcPts val="0"/>
              </a:spcBef>
              <a:spcAft>
                <a:spcPts val="0"/>
              </a:spcAft>
              <a:buNone/>
            </a:pPr>
            <a:r>
              <a:rPr lang="ja"/>
              <a:t>WSを送付</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847"/>
        <p:cNvGrpSpPr/>
        <p:nvPr/>
      </p:nvGrpSpPr>
      <p:grpSpPr>
        <a:xfrm>
          <a:off x="0" y="0"/>
          <a:ext cx="0" cy="0"/>
          <a:chOff x="0" y="0"/>
          <a:chExt cx="0" cy="0"/>
        </a:xfrm>
      </p:grpSpPr>
      <p:sp>
        <p:nvSpPr>
          <p:cNvPr id="14848" name="Google Shape;14848;p117"/>
          <p:cNvSpPr txBox="1">
            <a:spLocks noGrp="1"/>
          </p:cNvSpPr>
          <p:nvPr>
            <p:ph type="ctrTitle" idx="4294967295"/>
          </p:nvPr>
        </p:nvSpPr>
        <p:spPr>
          <a:xfrm>
            <a:off x="181825" y="1182600"/>
            <a:ext cx="652500" cy="224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SzPts val="990"/>
              <a:buNone/>
            </a:pPr>
            <a:r>
              <a:rPr lang="ja" sz="2280">
                <a:latin typeface="M PLUS Rounded 1c"/>
                <a:ea typeface="M PLUS Rounded 1c"/>
                <a:cs typeface="M PLUS Rounded 1c"/>
                <a:sym typeface="M PLUS Rounded 1c"/>
              </a:rPr>
              <a:t>機</a:t>
            </a:r>
            <a:endParaRPr sz="2280">
              <a:latin typeface="M PLUS Rounded 1c"/>
              <a:ea typeface="M PLUS Rounded 1c"/>
              <a:cs typeface="M PLUS Rounded 1c"/>
              <a:sym typeface="M PLUS Rounded 1c"/>
            </a:endParaRPr>
          </a:p>
          <a:p>
            <a:pPr marL="0" lvl="0" indent="0" algn="ctr" rtl="0">
              <a:spcBef>
                <a:spcPts val="0"/>
              </a:spcBef>
              <a:spcAft>
                <a:spcPts val="0"/>
              </a:spcAft>
              <a:buSzPts val="990"/>
              <a:buNone/>
            </a:pPr>
            <a:r>
              <a:rPr lang="ja" sz="2280">
                <a:latin typeface="M PLUS Rounded 1c"/>
                <a:ea typeface="M PLUS Rounded 1c"/>
                <a:cs typeface="M PLUS Rounded 1c"/>
                <a:sym typeface="M PLUS Rounded 1c"/>
              </a:rPr>
              <a:t>関</a:t>
            </a:r>
            <a:endParaRPr sz="2280">
              <a:latin typeface="M PLUS Rounded 1c"/>
              <a:ea typeface="M PLUS Rounded 1c"/>
              <a:cs typeface="M PLUS Rounded 1c"/>
              <a:sym typeface="M PLUS Rounded 1c"/>
            </a:endParaRPr>
          </a:p>
          <a:p>
            <a:pPr marL="0" lvl="0" indent="0" algn="ctr" rtl="0">
              <a:spcBef>
                <a:spcPts val="0"/>
              </a:spcBef>
              <a:spcAft>
                <a:spcPts val="0"/>
              </a:spcAft>
              <a:buSzPts val="990"/>
              <a:buNone/>
            </a:pPr>
            <a:r>
              <a:rPr lang="ja" sz="2280">
                <a:latin typeface="M PLUS Rounded 1c"/>
                <a:ea typeface="M PLUS Rounded 1c"/>
                <a:cs typeface="M PLUS Rounded 1c"/>
                <a:sym typeface="M PLUS Rounded 1c"/>
              </a:rPr>
              <a:t>車</a:t>
            </a:r>
            <a:endParaRPr sz="2280">
              <a:latin typeface="M PLUS Rounded 1c"/>
              <a:ea typeface="M PLUS Rounded 1c"/>
              <a:cs typeface="M PLUS Rounded 1c"/>
              <a:sym typeface="M PLUS Rounded 1c"/>
            </a:endParaRPr>
          </a:p>
          <a:p>
            <a:pPr marL="0" lvl="0" indent="0" algn="ctr" rtl="0">
              <a:spcBef>
                <a:spcPts val="0"/>
              </a:spcBef>
              <a:spcAft>
                <a:spcPts val="0"/>
              </a:spcAft>
              <a:buSzPts val="990"/>
              <a:buNone/>
            </a:pPr>
            <a:r>
              <a:rPr lang="ja" sz="2280">
                <a:latin typeface="M PLUS Rounded 1c"/>
                <a:ea typeface="M PLUS Rounded 1c"/>
                <a:cs typeface="M PLUS Rounded 1c"/>
                <a:sym typeface="M PLUS Rounded 1c"/>
              </a:rPr>
              <a:t>の</a:t>
            </a:r>
            <a:endParaRPr sz="2280">
              <a:latin typeface="M PLUS Rounded 1c"/>
              <a:ea typeface="M PLUS Rounded 1c"/>
              <a:cs typeface="M PLUS Rounded 1c"/>
              <a:sym typeface="M PLUS Rounded 1c"/>
            </a:endParaRPr>
          </a:p>
          <a:p>
            <a:pPr marL="0" lvl="0" indent="0" algn="ctr" rtl="0">
              <a:spcBef>
                <a:spcPts val="0"/>
              </a:spcBef>
              <a:spcAft>
                <a:spcPts val="0"/>
              </a:spcAft>
              <a:buSzPts val="990"/>
              <a:buNone/>
            </a:pPr>
            <a:r>
              <a:rPr lang="ja" sz="2280">
                <a:latin typeface="M PLUS Rounded 1c"/>
                <a:ea typeface="M PLUS Rounded 1c"/>
                <a:cs typeface="M PLUS Rounded 1c"/>
                <a:sym typeface="M PLUS Rounded 1c"/>
              </a:rPr>
              <a:t>発</a:t>
            </a:r>
            <a:endParaRPr sz="2280">
              <a:latin typeface="M PLUS Rounded 1c"/>
              <a:ea typeface="M PLUS Rounded 1c"/>
              <a:cs typeface="M PLUS Rounded 1c"/>
              <a:sym typeface="M PLUS Rounded 1c"/>
            </a:endParaRPr>
          </a:p>
          <a:p>
            <a:pPr marL="0" lvl="0" indent="0" algn="ctr" rtl="0">
              <a:spcBef>
                <a:spcPts val="0"/>
              </a:spcBef>
              <a:spcAft>
                <a:spcPts val="0"/>
              </a:spcAft>
              <a:buClr>
                <a:schemeClr val="dk1"/>
              </a:buClr>
              <a:buSzPts val="990"/>
              <a:buFont typeface="Arial"/>
              <a:buNone/>
            </a:pPr>
            <a:r>
              <a:rPr lang="ja" sz="2280">
                <a:latin typeface="M PLUS Rounded 1c"/>
                <a:ea typeface="M PLUS Rounded 1c"/>
                <a:cs typeface="M PLUS Rounded 1c"/>
                <a:sym typeface="M PLUS Rounded 1c"/>
              </a:rPr>
              <a:t>明</a:t>
            </a:r>
            <a:endParaRPr sz="2280">
              <a:latin typeface="M PLUS Rounded 1c"/>
              <a:ea typeface="M PLUS Rounded 1c"/>
              <a:cs typeface="M PLUS Rounded 1c"/>
              <a:sym typeface="M PLUS Rounded 1c"/>
            </a:endParaRPr>
          </a:p>
        </p:txBody>
      </p:sp>
      <p:sp>
        <p:nvSpPr>
          <p:cNvPr id="14849" name="Google Shape;14849;p117"/>
          <p:cNvSpPr txBox="1"/>
          <p:nvPr/>
        </p:nvSpPr>
        <p:spPr>
          <a:xfrm>
            <a:off x="3427525" y="1182600"/>
            <a:ext cx="652500" cy="2878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稲</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作</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技</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術</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の</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発</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展</a:t>
            </a:r>
            <a:endParaRPr sz="2300">
              <a:solidFill>
                <a:schemeClr val="dk1"/>
              </a:solidFill>
              <a:latin typeface="M PLUS Rounded 1c"/>
              <a:ea typeface="M PLUS Rounded 1c"/>
              <a:cs typeface="M PLUS Rounded 1c"/>
              <a:sym typeface="M PLUS Rounded 1c"/>
            </a:endParaRPr>
          </a:p>
        </p:txBody>
      </p:sp>
      <p:sp>
        <p:nvSpPr>
          <p:cNvPr id="14850" name="Google Shape;14850;p117"/>
          <p:cNvSpPr txBox="1"/>
          <p:nvPr/>
        </p:nvSpPr>
        <p:spPr>
          <a:xfrm>
            <a:off x="793725" y="1132825"/>
            <a:ext cx="762000" cy="3632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コ</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ン</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ピ</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ュ</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00">
                <a:solidFill>
                  <a:schemeClr val="dk1"/>
                </a:solidFill>
                <a:latin typeface="M PLUS Rounded 1c"/>
                <a:ea typeface="M PLUS Rounded 1c"/>
                <a:cs typeface="M PLUS Rounded 1c"/>
                <a:sym typeface="M PLUS Rounded 1c"/>
              </a:rPr>
              <a:t>I</a:t>
            </a:r>
            <a:endParaRPr sz="3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タ</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の</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発</a:t>
            </a:r>
            <a:endParaRPr sz="25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明</a:t>
            </a:r>
            <a:endParaRPr sz="2500">
              <a:solidFill>
                <a:schemeClr val="dk1"/>
              </a:solidFill>
              <a:latin typeface="M PLUS Rounded 1c"/>
              <a:ea typeface="M PLUS Rounded 1c"/>
              <a:cs typeface="M PLUS Rounded 1c"/>
              <a:sym typeface="M PLUS Rounded 1c"/>
            </a:endParaRPr>
          </a:p>
        </p:txBody>
      </p:sp>
      <p:sp>
        <p:nvSpPr>
          <p:cNvPr id="14851" name="Google Shape;14851;p117"/>
          <p:cNvSpPr txBox="1"/>
          <p:nvPr/>
        </p:nvSpPr>
        <p:spPr>
          <a:xfrm>
            <a:off x="4101775" y="1159375"/>
            <a:ext cx="590400" cy="2447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I</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o</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T</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の</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活</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用</a:t>
            </a:r>
            <a:endParaRPr sz="2500">
              <a:solidFill>
                <a:schemeClr val="dk1"/>
              </a:solidFill>
              <a:latin typeface="M PLUS Rounded 1c"/>
              <a:ea typeface="M PLUS Rounded 1c"/>
              <a:cs typeface="M PLUS Rounded 1c"/>
              <a:sym typeface="M PLUS Rounded 1c"/>
            </a:endParaRPr>
          </a:p>
        </p:txBody>
      </p:sp>
      <p:sp>
        <p:nvSpPr>
          <p:cNvPr id="14852" name="Google Shape;14852;p117"/>
          <p:cNvSpPr txBox="1"/>
          <p:nvPr/>
        </p:nvSpPr>
        <p:spPr>
          <a:xfrm>
            <a:off x="1599675" y="1182600"/>
            <a:ext cx="510600" cy="2108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電気の発明</a:t>
            </a:r>
            <a:endParaRPr sz="2300">
              <a:solidFill>
                <a:schemeClr val="dk1"/>
              </a:solidFill>
              <a:latin typeface="M PLUS Rounded 1c"/>
              <a:ea typeface="M PLUS Rounded 1c"/>
              <a:cs typeface="M PLUS Rounded 1c"/>
              <a:sym typeface="M PLUS Rounded 1c"/>
            </a:endParaRPr>
          </a:p>
        </p:txBody>
      </p:sp>
      <p:sp>
        <p:nvSpPr>
          <p:cNvPr id="14853" name="Google Shape;14853;p117"/>
          <p:cNvSpPr txBox="1"/>
          <p:nvPr/>
        </p:nvSpPr>
        <p:spPr>
          <a:xfrm>
            <a:off x="2270825" y="1182600"/>
            <a:ext cx="510600" cy="2108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2500">
                <a:solidFill>
                  <a:schemeClr val="dk1"/>
                </a:solidFill>
                <a:latin typeface="M PLUS Rounded 1c"/>
                <a:ea typeface="M PLUS Rounded 1c"/>
                <a:cs typeface="M PLUS Rounded 1c"/>
                <a:sym typeface="M PLUS Rounded 1c"/>
              </a:rPr>
              <a:t>電話の発明</a:t>
            </a:r>
            <a:endParaRPr sz="2300">
              <a:solidFill>
                <a:schemeClr val="dk1"/>
              </a:solidFill>
              <a:latin typeface="M PLUS Rounded 1c"/>
              <a:ea typeface="M PLUS Rounded 1c"/>
              <a:cs typeface="M PLUS Rounded 1c"/>
              <a:sym typeface="M PLUS Rounded 1c"/>
            </a:endParaRPr>
          </a:p>
        </p:txBody>
      </p:sp>
      <p:sp>
        <p:nvSpPr>
          <p:cNvPr id="14854" name="Google Shape;14854;p117"/>
          <p:cNvSpPr txBox="1"/>
          <p:nvPr/>
        </p:nvSpPr>
        <p:spPr>
          <a:xfrm>
            <a:off x="2838838" y="1159375"/>
            <a:ext cx="510600" cy="28245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A</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I</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技</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術</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の</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発</a:t>
            </a:r>
            <a:endParaRPr sz="245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2450">
                <a:solidFill>
                  <a:schemeClr val="dk1"/>
                </a:solidFill>
                <a:latin typeface="M PLUS Rounded 1c"/>
                <a:ea typeface="M PLUS Rounded 1c"/>
                <a:cs typeface="M PLUS Rounded 1c"/>
                <a:sym typeface="M PLUS Rounded 1c"/>
              </a:rPr>
              <a:t>展</a:t>
            </a:r>
            <a:endParaRPr sz="2500">
              <a:solidFill>
                <a:schemeClr val="dk1"/>
              </a:solidFill>
              <a:latin typeface="M PLUS Rounded 1c"/>
              <a:ea typeface="M PLUS Rounded 1c"/>
              <a:cs typeface="M PLUS Rounded 1c"/>
              <a:sym typeface="M PLUS Rounded 1c"/>
            </a:endParaRPr>
          </a:p>
        </p:txBody>
      </p:sp>
      <p:sp>
        <p:nvSpPr>
          <p:cNvPr id="14855" name="Google Shape;14855;p117"/>
          <p:cNvSpPr txBox="1"/>
          <p:nvPr/>
        </p:nvSpPr>
        <p:spPr>
          <a:xfrm>
            <a:off x="230550" y="391400"/>
            <a:ext cx="86829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どこのタイミングで技術革新が起こったのか考えてみよう</a:t>
            </a:r>
            <a:endParaRPr sz="1900" b="1">
              <a:solidFill>
                <a:schemeClr val="dk1"/>
              </a:solidFill>
              <a:latin typeface="M PLUS Rounded 1c"/>
              <a:ea typeface="M PLUS Rounded 1c"/>
              <a:cs typeface="M PLUS Rounded 1c"/>
              <a:sym typeface="M PLUS Rounded 1c"/>
            </a:endParaRPr>
          </a:p>
        </p:txBody>
      </p:sp>
      <p:pic>
        <p:nvPicPr>
          <p:cNvPr id="14856" name="Google Shape;14856;p117"/>
          <p:cNvPicPr preferRelativeResize="0"/>
          <p:nvPr/>
        </p:nvPicPr>
        <p:blipFill>
          <a:blip r:embed="rId3">
            <a:alphaModFix/>
          </a:blip>
          <a:stretch>
            <a:fillRect/>
          </a:stretch>
        </p:blipFill>
        <p:spPr>
          <a:xfrm>
            <a:off x="4847233" y="1493300"/>
            <a:ext cx="3997640" cy="2824501"/>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945"/>
        <p:cNvGrpSpPr/>
        <p:nvPr/>
      </p:nvGrpSpPr>
      <p:grpSpPr>
        <a:xfrm>
          <a:off x="0" y="0"/>
          <a:ext cx="0" cy="0"/>
          <a:chOff x="0" y="0"/>
          <a:chExt cx="0" cy="0"/>
        </a:xfrm>
      </p:grpSpPr>
      <p:sp>
        <p:nvSpPr>
          <p:cNvPr id="13946" name="Google Shape;13946;p80"/>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3947" name="Google Shape;13947;p80"/>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600" b="1">
                <a:solidFill>
                  <a:srgbClr val="222222"/>
                </a:solidFill>
                <a:latin typeface="M PLUS Rounded 1c"/>
                <a:ea typeface="M PLUS Rounded 1c"/>
                <a:cs typeface="M PLUS Rounded 1c"/>
                <a:sym typeface="M PLUS Rounded 1c"/>
              </a:rPr>
              <a:t>例えば ショッピング</a:t>
            </a:r>
            <a:endParaRPr sz="3200" b="1">
              <a:solidFill>
                <a:srgbClr val="000000"/>
              </a:solidFill>
              <a:latin typeface="M PLUS Rounded 1c"/>
              <a:ea typeface="M PLUS Rounded 1c"/>
              <a:cs typeface="M PLUS Rounded 1c"/>
              <a:sym typeface="M PLUS Rounded 1c"/>
            </a:endParaRPr>
          </a:p>
        </p:txBody>
      </p:sp>
      <p:cxnSp>
        <p:nvCxnSpPr>
          <p:cNvPr id="13948" name="Google Shape;13948;p80"/>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3949" name="Google Shape;13949;p80"/>
          <p:cNvSpPr txBox="1"/>
          <p:nvPr/>
        </p:nvSpPr>
        <p:spPr>
          <a:xfrm>
            <a:off x="498500" y="4194247"/>
            <a:ext cx="8147400" cy="46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000">
                <a:solidFill>
                  <a:srgbClr val="000000"/>
                </a:solidFill>
                <a:highlight>
                  <a:srgbClr val="FFFFFF"/>
                </a:highlight>
                <a:latin typeface="M PLUS Rounded 1c Medium"/>
                <a:ea typeface="M PLUS Rounded 1c Medium"/>
                <a:cs typeface="M PLUS Rounded 1c Medium"/>
                <a:sym typeface="M PLUS Rounded 1c Medium"/>
              </a:rPr>
              <a:t>お店に行かなくても、自宅で買い物ができるように</a:t>
            </a:r>
            <a:endParaRPr sz="2000">
              <a:latin typeface="M PLUS Rounded 1c Medium"/>
              <a:ea typeface="M PLUS Rounded 1c Medium"/>
              <a:cs typeface="M PLUS Rounded 1c Medium"/>
              <a:sym typeface="M PLUS Rounded 1c Medium"/>
            </a:endParaRPr>
          </a:p>
          <a:p>
            <a:pPr marL="0" lvl="0" indent="0" algn="ctr" rtl="0">
              <a:lnSpc>
                <a:spcPct val="150000"/>
              </a:lnSpc>
              <a:spcBef>
                <a:spcPts val="0"/>
              </a:spcBef>
              <a:spcAft>
                <a:spcPts val="0"/>
              </a:spcAft>
              <a:buNone/>
            </a:pPr>
            <a:endParaRPr sz="2000" b="1">
              <a:solidFill>
                <a:srgbClr val="000000"/>
              </a:solidFill>
              <a:latin typeface="M PLUS Rounded 1c"/>
              <a:ea typeface="M PLUS Rounded 1c"/>
              <a:cs typeface="M PLUS Rounded 1c"/>
              <a:sym typeface="M PLUS Rounded 1c"/>
            </a:endParaRPr>
          </a:p>
        </p:txBody>
      </p:sp>
      <p:pic>
        <p:nvPicPr>
          <p:cNvPr id="13950" name="Google Shape;13950;p80"/>
          <p:cNvPicPr preferRelativeResize="0"/>
          <p:nvPr/>
        </p:nvPicPr>
        <p:blipFill>
          <a:blip r:embed="rId3">
            <a:alphaModFix/>
          </a:blip>
          <a:stretch>
            <a:fillRect/>
          </a:stretch>
        </p:blipFill>
        <p:spPr>
          <a:xfrm>
            <a:off x="3233600" y="2134014"/>
            <a:ext cx="2422282" cy="1601328"/>
          </a:xfrm>
          <a:prstGeom prst="rect">
            <a:avLst/>
          </a:prstGeom>
          <a:noFill/>
          <a:ln>
            <a:noFill/>
          </a:ln>
        </p:spPr>
      </p:pic>
      <p:pic>
        <p:nvPicPr>
          <p:cNvPr id="13951" name="Google Shape;13951;p80"/>
          <p:cNvPicPr preferRelativeResize="0"/>
          <p:nvPr/>
        </p:nvPicPr>
        <p:blipFill>
          <a:blip r:embed="rId4">
            <a:alphaModFix/>
          </a:blip>
          <a:stretch>
            <a:fillRect/>
          </a:stretch>
        </p:blipFill>
        <p:spPr>
          <a:xfrm>
            <a:off x="5655882" y="1624667"/>
            <a:ext cx="867387" cy="941516"/>
          </a:xfrm>
          <a:prstGeom prst="rect">
            <a:avLst/>
          </a:prstGeom>
          <a:noFill/>
          <a:ln>
            <a:noFill/>
          </a:ln>
        </p:spPr>
      </p:pic>
      <p:sp>
        <p:nvSpPr>
          <p:cNvPr id="13952" name="Google Shape;13952;p80"/>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860"/>
        <p:cNvGrpSpPr/>
        <p:nvPr/>
      </p:nvGrpSpPr>
      <p:grpSpPr>
        <a:xfrm>
          <a:off x="0" y="0"/>
          <a:ext cx="0" cy="0"/>
          <a:chOff x="0" y="0"/>
          <a:chExt cx="0" cy="0"/>
        </a:xfrm>
      </p:grpSpPr>
      <p:sp>
        <p:nvSpPr>
          <p:cNvPr id="14861" name="Google Shape;14861;p118"/>
          <p:cNvSpPr txBox="1">
            <a:spLocks noGrp="1"/>
          </p:cNvSpPr>
          <p:nvPr>
            <p:ph type="title"/>
          </p:nvPr>
        </p:nvSpPr>
        <p:spPr>
          <a:xfrm>
            <a:off x="1664400" y="2093100"/>
            <a:ext cx="5815200" cy="9573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ja" sz="4900" b="1">
                <a:latin typeface="M PLUS Rounded 1c"/>
                <a:ea typeface="M PLUS Rounded 1c"/>
                <a:cs typeface="M PLUS Rounded 1c"/>
                <a:sym typeface="M PLUS Rounded 1c"/>
              </a:rPr>
              <a:t>回答</a:t>
            </a:r>
            <a:endParaRPr sz="4900" b="1">
              <a:latin typeface="M PLUS Rounded 1c"/>
              <a:ea typeface="M PLUS Rounded 1c"/>
              <a:cs typeface="M PLUS Rounded 1c"/>
              <a:sym typeface="M PLUS Rounded 1c"/>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4865"/>
        <p:cNvGrpSpPr/>
        <p:nvPr/>
      </p:nvGrpSpPr>
      <p:grpSpPr>
        <a:xfrm>
          <a:off x="0" y="0"/>
          <a:ext cx="0" cy="0"/>
          <a:chOff x="0" y="0"/>
          <a:chExt cx="0" cy="0"/>
        </a:xfrm>
      </p:grpSpPr>
      <p:sp>
        <p:nvSpPr>
          <p:cNvPr id="14866" name="Google Shape;14866;p119"/>
          <p:cNvSpPr/>
          <p:nvPr/>
        </p:nvSpPr>
        <p:spPr>
          <a:xfrm>
            <a:off x="654889"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19"/>
          <p:cNvSpPr/>
          <p:nvPr/>
        </p:nvSpPr>
        <p:spPr>
          <a:xfrm>
            <a:off x="2384161"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19"/>
          <p:cNvSpPr/>
          <p:nvPr/>
        </p:nvSpPr>
        <p:spPr>
          <a:xfrm>
            <a:off x="4119741"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19"/>
          <p:cNvSpPr/>
          <p:nvPr/>
        </p:nvSpPr>
        <p:spPr>
          <a:xfrm>
            <a:off x="5888025"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19"/>
          <p:cNvSpPr/>
          <p:nvPr/>
        </p:nvSpPr>
        <p:spPr>
          <a:xfrm>
            <a:off x="7688990"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19"/>
          <p:cNvSpPr txBox="1"/>
          <p:nvPr/>
        </p:nvSpPr>
        <p:spPr>
          <a:xfrm>
            <a:off x="677214"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1.0</a:t>
            </a:r>
            <a:endParaRPr sz="1300" b="1">
              <a:latin typeface="M PLUS Rounded 1c"/>
              <a:ea typeface="M PLUS Rounded 1c"/>
              <a:cs typeface="M PLUS Rounded 1c"/>
              <a:sym typeface="M PLUS Rounded 1c"/>
            </a:endParaRPr>
          </a:p>
        </p:txBody>
      </p:sp>
      <p:sp>
        <p:nvSpPr>
          <p:cNvPr id="14872" name="Google Shape;14872;p119"/>
          <p:cNvSpPr txBox="1"/>
          <p:nvPr/>
        </p:nvSpPr>
        <p:spPr>
          <a:xfrm>
            <a:off x="2413861"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solidFill>
                  <a:schemeClr val="dk1"/>
                </a:solidFill>
                <a:latin typeface="M PLUS Rounded 1c"/>
                <a:ea typeface="M PLUS Rounded 1c"/>
                <a:cs typeface="M PLUS Rounded 1c"/>
                <a:sym typeface="M PLUS Rounded 1c"/>
              </a:rPr>
              <a:t>Society 2.0</a:t>
            </a:r>
            <a:endParaRPr b="1">
              <a:latin typeface="M PLUS Rounded 1c"/>
              <a:ea typeface="M PLUS Rounded 1c"/>
              <a:cs typeface="M PLUS Rounded 1c"/>
              <a:sym typeface="M PLUS Rounded 1c"/>
            </a:endParaRPr>
          </a:p>
        </p:txBody>
      </p:sp>
      <p:sp>
        <p:nvSpPr>
          <p:cNvPr id="14873" name="Google Shape;14873;p119"/>
          <p:cNvSpPr txBox="1"/>
          <p:nvPr/>
        </p:nvSpPr>
        <p:spPr>
          <a:xfrm>
            <a:off x="4149441"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3.0</a:t>
            </a:r>
            <a:endParaRPr sz="1300" b="1">
              <a:latin typeface="M PLUS Rounded 1c"/>
              <a:ea typeface="M PLUS Rounded 1c"/>
              <a:cs typeface="M PLUS Rounded 1c"/>
              <a:sym typeface="M PLUS Rounded 1c"/>
            </a:endParaRPr>
          </a:p>
        </p:txBody>
      </p:sp>
      <p:sp>
        <p:nvSpPr>
          <p:cNvPr id="14874" name="Google Shape;14874;p119"/>
          <p:cNvSpPr txBox="1"/>
          <p:nvPr/>
        </p:nvSpPr>
        <p:spPr>
          <a:xfrm>
            <a:off x="5917725"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4875" name="Google Shape;14875;p119"/>
          <p:cNvSpPr txBox="1"/>
          <p:nvPr/>
        </p:nvSpPr>
        <p:spPr>
          <a:xfrm>
            <a:off x="7718690"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5.0</a:t>
            </a:r>
            <a:endParaRPr sz="1300" b="1">
              <a:latin typeface="M PLUS Rounded 1c"/>
              <a:ea typeface="M PLUS Rounded 1c"/>
              <a:cs typeface="M PLUS Rounded 1c"/>
              <a:sym typeface="M PLUS Rounded 1c"/>
            </a:endParaRPr>
          </a:p>
        </p:txBody>
      </p:sp>
      <p:sp>
        <p:nvSpPr>
          <p:cNvPr id="14876" name="Google Shape;14876;p119"/>
          <p:cNvSpPr/>
          <p:nvPr/>
        </p:nvSpPr>
        <p:spPr>
          <a:xfrm>
            <a:off x="651600"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狩猟採集</a:t>
            </a:r>
            <a:endParaRPr/>
          </a:p>
        </p:txBody>
      </p:sp>
      <p:sp>
        <p:nvSpPr>
          <p:cNvPr id="14877" name="Google Shape;14877;p119"/>
          <p:cNvSpPr/>
          <p:nvPr/>
        </p:nvSpPr>
        <p:spPr>
          <a:xfrm>
            <a:off x="2391548"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農耕</a:t>
            </a:r>
            <a:endParaRPr/>
          </a:p>
        </p:txBody>
      </p:sp>
      <p:sp>
        <p:nvSpPr>
          <p:cNvPr id="14878" name="Google Shape;14878;p119"/>
          <p:cNvSpPr/>
          <p:nvPr/>
        </p:nvSpPr>
        <p:spPr>
          <a:xfrm>
            <a:off x="4127127"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工業</a:t>
            </a:r>
            <a:endParaRPr sz="1200">
              <a:latin typeface="M PLUS Rounded 1c"/>
              <a:ea typeface="M PLUS Rounded 1c"/>
              <a:cs typeface="M PLUS Rounded 1c"/>
              <a:sym typeface="M PLUS Rounded 1c"/>
            </a:endParaRPr>
          </a:p>
        </p:txBody>
      </p:sp>
      <p:sp>
        <p:nvSpPr>
          <p:cNvPr id="14879" name="Google Shape;14879;p119"/>
          <p:cNvSpPr/>
          <p:nvPr/>
        </p:nvSpPr>
        <p:spPr>
          <a:xfrm>
            <a:off x="5895411"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4880" name="Google Shape;14880;p119"/>
          <p:cNvSpPr/>
          <p:nvPr/>
        </p:nvSpPr>
        <p:spPr>
          <a:xfrm>
            <a:off x="7696375"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rgbClr val="222222"/>
                </a:solidFill>
                <a:latin typeface="M PLUS Rounded 1c"/>
                <a:ea typeface="M PLUS Rounded 1c"/>
                <a:cs typeface="M PLUS Rounded 1c"/>
                <a:sym typeface="M PLUS Rounded 1c"/>
              </a:rPr>
              <a:t>超スマート</a:t>
            </a:r>
            <a:endParaRPr sz="1200">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創造</a:t>
            </a:r>
            <a:endParaRPr/>
          </a:p>
        </p:txBody>
      </p:sp>
      <p:sp>
        <p:nvSpPr>
          <p:cNvPr id="14881" name="Google Shape;14881;p119"/>
          <p:cNvSpPr/>
          <p:nvPr/>
        </p:nvSpPr>
        <p:spPr>
          <a:xfrm>
            <a:off x="651588"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その日ぐらし</a:t>
            </a:r>
            <a:endParaRPr sz="1200">
              <a:latin typeface="M PLUS Rounded 1c"/>
              <a:ea typeface="M PLUS Rounded 1c"/>
              <a:cs typeface="M PLUS Rounded 1c"/>
              <a:sym typeface="M PLUS Rounded 1c"/>
            </a:endParaRPr>
          </a:p>
        </p:txBody>
      </p:sp>
      <p:sp>
        <p:nvSpPr>
          <p:cNvPr id="14882" name="Google Shape;14882;p119"/>
          <p:cNvSpPr/>
          <p:nvPr/>
        </p:nvSpPr>
        <p:spPr>
          <a:xfrm>
            <a:off x="4127114"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大量生産</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市場経済</a:t>
            </a:r>
            <a:endParaRPr sz="1200">
              <a:latin typeface="M PLUS Rounded 1c"/>
              <a:ea typeface="M PLUS Rounded 1c"/>
              <a:cs typeface="M PLUS Rounded 1c"/>
              <a:sym typeface="M PLUS Rounded 1c"/>
            </a:endParaRPr>
          </a:p>
        </p:txBody>
      </p:sp>
      <p:sp>
        <p:nvSpPr>
          <p:cNvPr id="14883" name="Google Shape;14883;p119"/>
          <p:cNvSpPr/>
          <p:nvPr/>
        </p:nvSpPr>
        <p:spPr>
          <a:xfrm>
            <a:off x="5895398"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4884" name="Google Shape;14884;p119"/>
          <p:cNvSpPr/>
          <p:nvPr/>
        </p:nvSpPr>
        <p:spPr>
          <a:xfrm>
            <a:off x="7696363"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持続可能な</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より良い社会</a:t>
            </a:r>
            <a:endParaRPr sz="1200">
              <a:latin typeface="M PLUS Rounded 1c"/>
              <a:ea typeface="M PLUS Rounded 1c"/>
              <a:cs typeface="M PLUS Rounded 1c"/>
              <a:sym typeface="M PLUS Rounded 1c"/>
            </a:endParaRPr>
          </a:p>
        </p:txBody>
      </p:sp>
      <p:sp>
        <p:nvSpPr>
          <p:cNvPr id="14885" name="Google Shape;14885;p119"/>
          <p:cNvSpPr txBox="1"/>
          <p:nvPr/>
        </p:nvSpPr>
        <p:spPr>
          <a:xfrm>
            <a:off x="309114" y="2119200"/>
            <a:ext cx="3489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社</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会</a:t>
            </a:r>
            <a:endParaRPr sz="1300" b="1">
              <a:latin typeface="M PLUS Rounded 1c"/>
              <a:ea typeface="M PLUS Rounded 1c"/>
              <a:cs typeface="M PLUS Rounded 1c"/>
              <a:sym typeface="M PLUS Rounded 1c"/>
            </a:endParaRPr>
          </a:p>
        </p:txBody>
      </p:sp>
      <p:sp>
        <p:nvSpPr>
          <p:cNvPr id="14886" name="Google Shape;14886;p119"/>
          <p:cNvSpPr/>
          <p:nvPr/>
        </p:nvSpPr>
        <p:spPr>
          <a:xfrm>
            <a:off x="641214"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87" name="Google Shape;14887;p119"/>
          <p:cNvSpPr/>
          <p:nvPr/>
        </p:nvSpPr>
        <p:spPr>
          <a:xfrm>
            <a:off x="2381161"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88" name="Google Shape;14888;p119"/>
          <p:cNvSpPr/>
          <p:nvPr/>
        </p:nvSpPr>
        <p:spPr>
          <a:xfrm>
            <a:off x="4116741"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89" name="Google Shape;14889;p119"/>
          <p:cNvSpPr/>
          <p:nvPr/>
        </p:nvSpPr>
        <p:spPr>
          <a:xfrm>
            <a:off x="5885025"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90" name="Google Shape;14890;p119"/>
          <p:cNvSpPr/>
          <p:nvPr/>
        </p:nvSpPr>
        <p:spPr>
          <a:xfrm>
            <a:off x="7685990" y="3556549"/>
            <a:ext cx="1210500" cy="1103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4891" name="Google Shape;14891;p119"/>
          <p:cNvSpPr txBox="1"/>
          <p:nvPr/>
        </p:nvSpPr>
        <p:spPr>
          <a:xfrm>
            <a:off x="325914"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求められる</a:t>
            </a:r>
            <a:endParaRPr sz="1300" b="1">
              <a:latin typeface="M PLUS Rounded 1c"/>
              <a:ea typeface="M PLUS Rounded 1c"/>
              <a:cs typeface="M PLUS Rounded 1c"/>
              <a:sym typeface="M PLUS Rounded 1c"/>
            </a:endParaRPr>
          </a:p>
        </p:txBody>
      </p:sp>
      <p:sp>
        <p:nvSpPr>
          <p:cNvPr id="14892" name="Google Shape;14892;p119"/>
          <p:cNvSpPr/>
          <p:nvPr/>
        </p:nvSpPr>
        <p:spPr>
          <a:xfrm>
            <a:off x="2391535"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安定</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集落の形成</a:t>
            </a:r>
            <a:endParaRPr sz="1200">
              <a:latin typeface="M PLUS Rounded 1c"/>
              <a:ea typeface="M PLUS Rounded 1c"/>
              <a:cs typeface="M PLUS Rounded 1c"/>
              <a:sym typeface="M PLUS Rounded 1c"/>
            </a:endParaRPr>
          </a:p>
        </p:txBody>
      </p:sp>
      <p:sp>
        <p:nvSpPr>
          <p:cNvPr id="14893" name="Google Shape;14893;p119"/>
          <p:cNvSpPr/>
          <p:nvPr/>
        </p:nvSpPr>
        <p:spPr>
          <a:xfrm rot="10800000">
            <a:off x="1973875" y="1176575"/>
            <a:ext cx="295500" cy="3492300"/>
          </a:xfrm>
          <a:prstGeom prst="wedgeRectCallout">
            <a:avLst>
              <a:gd name="adj1" fmla="val -21210"/>
              <a:gd name="adj2" fmla="val 53712"/>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19"/>
          <p:cNvSpPr/>
          <p:nvPr/>
        </p:nvSpPr>
        <p:spPr>
          <a:xfrm rot="10800000">
            <a:off x="3716838" y="1176575"/>
            <a:ext cx="295500" cy="3492300"/>
          </a:xfrm>
          <a:prstGeom prst="wedgeRectCallout">
            <a:avLst>
              <a:gd name="adj1" fmla="val -21210"/>
              <a:gd name="adj2" fmla="val 53712"/>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19"/>
          <p:cNvSpPr/>
          <p:nvPr/>
        </p:nvSpPr>
        <p:spPr>
          <a:xfrm rot="10800000">
            <a:off x="7243000" y="1176575"/>
            <a:ext cx="295500" cy="3492300"/>
          </a:xfrm>
          <a:prstGeom prst="wedgeRectCallout">
            <a:avLst>
              <a:gd name="adj1" fmla="val -21210"/>
              <a:gd name="adj2" fmla="val 53712"/>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119"/>
          <p:cNvSpPr/>
          <p:nvPr/>
        </p:nvSpPr>
        <p:spPr>
          <a:xfrm rot="10800000">
            <a:off x="5463575" y="1176575"/>
            <a:ext cx="295500" cy="3492300"/>
          </a:xfrm>
          <a:prstGeom prst="wedgeRectCallout">
            <a:avLst>
              <a:gd name="adj1" fmla="val -21210"/>
              <a:gd name="adj2" fmla="val 53712"/>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897" name="Google Shape;14897;p119"/>
          <p:cNvPicPr preferRelativeResize="0"/>
          <p:nvPr/>
        </p:nvPicPr>
        <p:blipFill>
          <a:blip r:embed="rId3">
            <a:alphaModFix/>
          </a:blip>
          <a:stretch>
            <a:fillRect/>
          </a:stretch>
        </p:blipFill>
        <p:spPr>
          <a:xfrm>
            <a:off x="885200" y="1206213"/>
            <a:ext cx="830450" cy="830450"/>
          </a:xfrm>
          <a:prstGeom prst="rect">
            <a:avLst/>
          </a:prstGeom>
          <a:noFill/>
          <a:ln>
            <a:noFill/>
          </a:ln>
        </p:spPr>
      </p:pic>
      <p:pic>
        <p:nvPicPr>
          <p:cNvPr id="14898" name="Google Shape;14898;p119" descr="farming Icon - Download farming Icon 3243600 | Noun Project"/>
          <p:cNvPicPr preferRelativeResize="0"/>
          <p:nvPr/>
        </p:nvPicPr>
        <p:blipFill>
          <a:blip r:embed="rId4">
            <a:alphaModFix/>
          </a:blip>
          <a:stretch>
            <a:fillRect/>
          </a:stretch>
        </p:blipFill>
        <p:spPr>
          <a:xfrm>
            <a:off x="2581575" y="1206225"/>
            <a:ext cx="830450" cy="830450"/>
          </a:xfrm>
          <a:prstGeom prst="rect">
            <a:avLst/>
          </a:prstGeom>
          <a:noFill/>
          <a:ln>
            <a:noFill/>
          </a:ln>
        </p:spPr>
      </p:pic>
      <p:pic>
        <p:nvPicPr>
          <p:cNvPr id="14899" name="Google Shape;14899;p119"/>
          <p:cNvPicPr preferRelativeResize="0"/>
          <p:nvPr/>
        </p:nvPicPr>
        <p:blipFill>
          <a:blip r:embed="rId5">
            <a:alphaModFix/>
          </a:blip>
          <a:stretch>
            <a:fillRect/>
          </a:stretch>
        </p:blipFill>
        <p:spPr>
          <a:xfrm>
            <a:off x="4317175" y="1251350"/>
            <a:ext cx="749626" cy="749626"/>
          </a:xfrm>
          <a:prstGeom prst="rect">
            <a:avLst/>
          </a:prstGeom>
          <a:noFill/>
          <a:ln>
            <a:noFill/>
          </a:ln>
        </p:spPr>
      </p:pic>
      <p:pic>
        <p:nvPicPr>
          <p:cNvPr id="14900" name="Google Shape;14900;p119"/>
          <p:cNvPicPr preferRelativeResize="0"/>
          <p:nvPr/>
        </p:nvPicPr>
        <p:blipFill>
          <a:blip r:embed="rId6">
            <a:alphaModFix/>
          </a:blip>
          <a:stretch>
            <a:fillRect/>
          </a:stretch>
        </p:blipFill>
        <p:spPr>
          <a:xfrm>
            <a:off x="6169375" y="1326388"/>
            <a:ext cx="663325" cy="663325"/>
          </a:xfrm>
          <a:prstGeom prst="rect">
            <a:avLst/>
          </a:prstGeom>
          <a:noFill/>
          <a:ln>
            <a:noFill/>
          </a:ln>
        </p:spPr>
      </p:pic>
      <p:pic>
        <p:nvPicPr>
          <p:cNvPr id="14901" name="Google Shape;14901;p119"/>
          <p:cNvPicPr preferRelativeResize="0"/>
          <p:nvPr/>
        </p:nvPicPr>
        <p:blipFill>
          <a:blip r:embed="rId7">
            <a:alphaModFix/>
          </a:blip>
          <a:stretch>
            <a:fillRect/>
          </a:stretch>
        </p:blipFill>
        <p:spPr>
          <a:xfrm>
            <a:off x="7763675" y="1510069"/>
            <a:ext cx="526144" cy="445781"/>
          </a:xfrm>
          <a:prstGeom prst="rect">
            <a:avLst/>
          </a:prstGeom>
          <a:noFill/>
          <a:ln>
            <a:noFill/>
          </a:ln>
        </p:spPr>
      </p:pic>
      <p:pic>
        <p:nvPicPr>
          <p:cNvPr id="14902" name="Google Shape;14902;p119"/>
          <p:cNvPicPr preferRelativeResize="0"/>
          <p:nvPr/>
        </p:nvPicPr>
        <p:blipFill>
          <a:blip r:embed="rId8">
            <a:alphaModFix/>
          </a:blip>
          <a:stretch>
            <a:fillRect/>
          </a:stretch>
        </p:blipFill>
        <p:spPr>
          <a:xfrm>
            <a:off x="8195035" y="1206225"/>
            <a:ext cx="623790" cy="623793"/>
          </a:xfrm>
          <a:prstGeom prst="rect">
            <a:avLst/>
          </a:prstGeom>
          <a:noFill/>
          <a:ln>
            <a:noFill/>
          </a:ln>
        </p:spPr>
      </p:pic>
      <p:cxnSp>
        <p:nvCxnSpPr>
          <p:cNvPr id="14903" name="Google Shape;14903;p119"/>
          <p:cNvCxnSpPr/>
          <p:nvPr/>
        </p:nvCxnSpPr>
        <p:spPr>
          <a:xfrm>
            <a:off x="1988575" y="95602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4904" name="Google Shape;14904;p119"/>
          <p:cNvCxnSpPr/>
          <p:nvPr/>
        </p:nvCxnSpPr>
        <p:spPr>
          <a:xfrm>
            <a:off x="3721000"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4905" name="Google Shape;14905;p119"/>
          <p:cNvCxnSpPr/>
          <p:nvPr/>
        </p:nvCxnSpPr>
        <p:spPr>
          <a:xfrm>
            <a:off x="5472938"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4906" name="Google Shape;14906;p119"/>
          <p:cNvCxnSpPr/>
          <p:nvPr/>
        </p:nvCxnSpPr>
        <p:spPr>
          <a:xfrm>
            <a:off x="7257550" y="94067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4907" name="Google Shape;14907;p119"/>
          <p:cNvSpPr txBox="1"/>
          <p:nvPr/>
        </p:nvSpPr>
        <p:spPr>
          <a:xfrm>
            <a:off x="3628638" y="1176575"/>
            <a:ext cx="471900" cy="3509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200">
                <a:solidFill>
                  <a:schemeClr val="dk1"/>
                </a:solidFill>
                <a:latin typeface="M PLUS Rounded 1c Medium"/>
                <a:ea typeface="M PLUS Rounded 1c Medium"/>
                <a:cs typeface="M PLUS Rounded 1c Medium"/>
                <a:sym typeface="M PLUS Rounded 1c Medium"/>
              </a:rPr>
              <a:t>機</a:t>
            </a:r>
            <a:endParaRPr sz="12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200">
                <a:solidFill>
                  <a:schemeClr val="dk1"/>
                </a:solidFill>
                <a:latin typeface="M PLUS Rounded 1c Medium"/>
                <a:ea typeface="M PLUS Rounded 1c Medium"/>
                <a:cs typeface="M PLUS Rounded 1c Medium"/>
                <a:sym typeface="M PLUS Rounded 1c Medium"/>
              </a:rPr>
              <a:t>関</a:t>
            </a:r>
            <a:endParaRPr sz="12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200">
                <a:solidFill>
                  <a:schemeClr val="dk1"/>
                </a:solidFill>
                <a:latin typeface="M PLUS Rounded 1c Medium"/>
                <a:ea typeface="M PLUS Rounded 1c Medium"/>
                <a:cs typeface="M PLUS Rounded 1c Medium"/>
                <a:sym typeface="M PLUS Rounded 1c Medium"/>
              </a:rPr>
              <a:t>車</a:t>
            </a:r>
            <a:endParaRPr sz="12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200">
                <a:solidFill>
                  <a:schemeClr val="dk1"/>
                </a:solidFill>
                <a:latin typeface="M PLUS Rounded 1c Medium"/>
                <a:ea typeface="M PLUS Rounded 1c Medium"/>
                <a:cs typeface="M PLUS Rounded 1c Medium"/>
                <a:sym typeface="M PLUS Rounded 1c Medium"/>
              </a:rPr>
              <a:t>の</a:t>
            </a:r>
            <a:endParaRPr sz="12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200">
                <a:solidFill>
                  <a:schemeClr val="dk1"/>
                </a:solidFill>
                <a:latin typeface="M PLUS Rounded 1c Medium"/>
                <a:ea typeface="M PLUS Rounded 1c Medium"/>
                <a:cs typeface="M PLUS Rounded 1c Medium"/>
                <a:sym typeface="M PLUS Rounded 1c Medium"/>
              </a:rPr>
              <a:t>発</a:t>
            </a:r>
            <a:endParaRPr sz="12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200">
                <a:solidFill>
                  <a:schemeClr val="dk1"/>
                </a:solidFill>
                <a:latin typeface="M PLUS Rounded 1c Medium"/>
                <a:ea typeface="M PLUS Rounded 1c Medium"/>
                <a:cs typeface="M PLUS Rounded 1c Medium"/>
                <a:sym typeface="M PLUS Rounded 1c Medium"/>
              </a:rPr>
              <a:t>明</a:t>
            </a:r>
            <a:endParaRPr sz="12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200">
                <a:solidFill>
                  <a:schemeClr val="dk1"/>
                </a:solidFill>
                <a:latin typeface="M PLUS Rounded 1c Medium"/>
                <a:ea typeface="M PLUS Rounded 1c Medium"/>
                <a:cs typeface="M PLUS Rounded 1c Medium"/>
                <a:sym typeface="M PLUS Rounded 1c Medium"/>
              </a:rPr>
              <a:t>・電気の発明</a:t>
            </a:r>
            <a:endParaRPr sz="12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200">
                <a:solidFill>
                  <a:schemeClr val="dk1"/>
                </a:solidFill>
                <a:latin typeface="M PLUS Rounded 1c Medium"/>
                <a:ea typeface="M PLUS Rounded 1c Medium"/>
                <a:cs typeface="M PLUS Rounded 1c Medium"/>
                <a:sym typeface="M PLUS Rounded 1c Medium"/>
              </a:rPr>
              <a:t>・電話の発明</a:t>
            </a:r>
            <a:endParaRPr sz="1200">
              <a:solidFill>
                <a:schemeClr val="dk1"/>
              </a:solidFill>
              <a:latin typeface="M PLUS Rounded 1c Medium"/>
              <a:ea typeface="M PLUS Rounded 1c Medium"/>
              <a:cs typeface="M PLUS Rounded 1c Medium"/>
              <a:sym typeface="M PLUS Rounded 1c Medium"/>
            </a:endParaRPr>
          </a:p>
        </p:txBody>
      </p:sp>
      <p:sp>
        <p:nvSpPr>
          <p:cNvPr id="14908" name="Google Shape;14908;p119"/>
          <p:cNvSpPr txBox="1"/>
          <p:nvPr/>
        </p:nvSpPr>
        <p:spPr>
          <a:xfrm>
            <a:off x="5380563" y="1133150"/>
            <a:ext cx="471900" cy="2124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コ</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ン</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ピ</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ュ</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I</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タ</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の</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発</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明</a:t>
            </a:r>
            <a:endParaRPr>
              <a:solidFill>
                <a:schemeClr val="dk1"/>
              </a:solidFill>
              <a:latin typeface="M PLUS Rounded 1c Medium"/>
              <a:ea typeface="M PLUS Rounded 1c Medium"/>
              <a:cs typeface="M PLUS Rounded 1c Medium"/>
              <a:sym typeface="M PLUS Rounded 1c Medium"/>
            </a:endParaRPr>
          </a:p>
        </p:txBody>
      </p:sp>
      <p:sp>
        <p:nvSpPr>
          <p:cNvPr id="14909" name="Google Shape;14909;p119"/>
          <p:cNvSpPr txBox="1"/>
          <p:nvPr/>
        </p:nvSpPr>
        <p:spPr>
          <a:xfrm>
            <a:off x="7145850" y="1176575"/>
            <a:ext cx="510600" cy="3201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A</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I</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技</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術</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の</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発</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展</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I</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o</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T</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の</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活用</a:t>
            </a:r>
            <a:endParaRPr>
              <a:solidFill>
                <a:schemeClr val="dk1"/>
              </a:solidFill>
              <a:latin typeface="M PLUS Rounded 1c Medium"/>
              <a:ea typeface="M PLUS Rounded 1c Medium"/>
              <a:cs typeface="M PLUS Rounded 1c Medium"/>
              <a:sym typeface="M PLUS Rounded 1c Medium"/>
            </a:endParaRPr>
          </a:p>
        </p:txBody>
      </p:sp>
      <p:sp>
        <p:nvSpPr>
          <p:cNvPr id="14910" name="Google Shape;14910;p119"/>
          <p:cNvSpPr txBox="1"/>
          <p:nvPr/>
        </p:nvSpPr>
        <p:spPr>
          <a:xfrm>
            <a:off x="1907521" y="1176575"/>
            <a:ext cx="438600" cy="1693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稲</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作</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技</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術</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の</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発</a:t>
            </a:r>
            <a:endParaRPr>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a:solidFill>
                  <a:schemeClr val="dk1"/>
                </a:solidFill>
                <a:latin typeface="M PLUS Rounded 1c Medium"/>
                <a:ea typeface="M PLUS Rounded 1c Medium"/>
                <a:cs typeface="M PLUS Rounded 1c Medium"/>
                <a:sym typeface="M PLUS Rounded 1c Medium"/>
              </a:rPr>
              <a:t>展</a:t>
            </a:r>
            <a:endParaRPr>
              <a:solidFill>
                <a:schemeClr val="dk1"/>
              </a:solidFill>
              <a:latin typeface="M PLUS Rounded 1c Medium"/>
              <a:ea typeface="M PLUS Rounded 1c Medium"/>
              <a:cs typeface="M PLUS Rounded 1c Medium"/>
              <a:sym typeface="M PLUS Rounded 1c Medium"/>
            </a:endParaRPr>
          </a:p>
        </p:txBody>
      </p:sp>
      <p:sp>
        <p:nvSpPr>
          <p:cNvPr id="14911" name="Google Shape;14911;p119"/>
          <p:cNvSpPr txBox="1"/>
          <p:nvPr/>
        </p:nvSpPr>
        <p:spPr>
          <a:xfrm>
            <a:off x="309125" y="2704200"/>
            <a:ext cx="348900" cy="954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000">
                <a:solidFill>
                  <a:schemeClr val="dk1"/>
                </a:solidFill>
                <a:latin typeface="M PLUS Rounded 1c ExtraBold"/>
                <a:ea typeface="M PLUS Rounded 1c ExtraBold"/>
                <a:cs typeface="M PLUS Rounded 1c ExtraBold"/>
                <a:sym typeface="M PLUS Rounded 1c ExtraBold"/>
              </a:rPr>
              <a:t>キIワIド</a:t>
            </a:r>
            <a:endParaRPr sz="1100">
              <a:latin typeface="M PLUS Rounded 1c ExtraBold"/>
              <a:ea typeface="M PLUS Rounded 1c ExtraBold"/>
              <a:cs typeface="M PLUS Rounded 1c ExtraBold"/>
              <a:sym typeface="M PLUS Rounded 1c ExtraBold"/>
            </a:endParaRPr>
          </a:p>
        </p:txBody>
      </p:sp>
      <p:sp>
        <p:nvSpPr>
          <p:cNvPr id="14912" name="Google Shape;14912;p119"/>
          <p:cNvSpPr txBox="1"/>
          <p:nvPr/>
        </p:nvSpPr>
        <p:spPr>
          <a:xfrm>
            <a:off x="105176"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資</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質</a:t>
            </a:r>
            <a:endParaRPr sz="1300" b="1">
              <a:latin typeface="M PLUS Rounded 1c"/>
              <a:ea typeface="M PLUS Rounded 1c"/>
              <a:cs typeface="M PLUS Rounded 1c"/>
              <a:sym typeface="M PLUS Rounded 1c"/>
            </a:endParaRPr>
          </a:p>
          <a:p>
            <a:pPr marL="0" lvl="0" indent="0" algn="ctr" rtl="0">
              <a:spcBef>
                <a:spcPts val="0"/>
              </a:spcBef>
              <a:spcAft>
                <a:spcPts val="0"/>
              </a:spcAft>
              <a:buNone/>
            </a:pPr>
            <a:r>
              <a:rPr lang="ja" sz="1300" b="1">
                <a:latin typeface="M PLUS Rounded 1c"/>
                <a:ea typeface="M PLUS Rounded 1c"/>
                <a:cs typeface="M PLUS Rounded 1c"/>
                <a:sym typeface="M PLUS Rounded 1c"/>
              </a:rPr>
              <a:t>・</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能</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力</a:t>
            </a:r>
            <a:endParaRPr sz="1300" b="1">
              <a:latin typeface="M PLUS Rounded 1c"/>
              <a:ea typeface="M PLUS Rounded 1c"/>
              <a:cs typeface="M PLUS Rounded 1c"/>
              <a:sym typeface="M PLUS Rounded 1c"/>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916"/>
        <p:cNvGrpSpPr/>
        <p:nvPr/>
      </p:nvGrpSpPr>
      <p:grpSpPr>
        <a:xfrm>
          <a:off x="0" y="0"/>
          <a:ext cx="0" cy="0"/>
          <a:chOff x="0" y="0"/>
          <a:chExt cx="0" cy="0"/>
        </a:xfrm>
      </p:grpSpPr>
      <p:pic>
        <p:nvPicPr>
          <p:cNvPr id="14917" name="Google Shape;14917;p120"/>
          <p:cNvPicPr preferRelativeResize="0"/>
          <p:nvPr/>
        </p:nvPicPr>
        <p:blipFill rotWithShape="1">
          <a:blip r:embed="rId4">
            <a:alphaModFix/>
          </a:blip>
          <a:srcRect t="69093" r="22239"/>
          <a:stretch/>
        </p:blipFill>
        <p:spPr>
          <a:xfrm rot="10800000">
            <a:off x="-9875" y="3737750"/>
            <a:ext cx="4777875" cy="1421550"/>
          </a:xfrm>
          <a:prstGeom prst="rect">
            <a:avLst/>
          </a:prstGeom>
          <a:noFill/>
          <a:ln>
            <a:noFill/>
          </a:ln>
        </p:spPr>
      </p:pic>
      <p:sp>
        <p:nvSpPr>
          <p:cNvPr id="14918" name="Google Shape;14918;p120"/>
          <p:cNvSpPr/>
          <p:nvPr/>
        </p:nvSpPr>
        <p:spPr>
          <a:xfrm>
            <a:off x="715200" y="630004"/>
            <a:ext cx="1115400" cy="1115400"/>
          </a:xfrm>
          <a:prstGeom prst="roundRect">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919" name="Google Shape;14919;p120"/>
          <p:cNvPicPr preferRelativeResize="0"/>
          <p:nvPr/>
        </p:nvPicPr>
        <p:blipFill rotWithShape="1">
          <a:blip r:embed="rId4">
            <a:alphaModFix/>
          </a:blip>
          <a:srcRect b="39404"/>
          <a:stretch/>
        </p:blipFill>
        <p:spPr>
          <a:xfrm rot="10800000" flipH="1">
            <a:off x="4742826" y="-9871"/>
            <a:ext cx="6144374" cy="2787125"/>
          </a:xfrm>
          <a:prstGeom prst="rect">
            <a:avLst/>
          </a:prstGeom>
          <a:noFill/>
          <a:ln>
            <a:noFill/>
          </a:ln>
        </p:spPr>
      </p:pic>
      <p:grpSp>
        <p:nvGrpSpPr>
          <p:cNvPr id="14920" name="Google Shape;14920;p120"/>
          <p:cNvGrpSpPr/>
          <p:nvPr/>
        </p:nvGrpSpPr>
        <p:grpSpPr>
          <a:xfrm>
            <a:off x="6588374" y="-1188359"/>
            <a:ext cx="1934189" cy="1818370"/>
            <a:chOff x="1023775" y="238125"/>
            <a:chExt cx="5572425" cy="5238750"/>
          </a:xfrm>
        </p:grpSpPr>
        <p:sp>
          <p:nvSpPr>
            <p:cNvPr id="14921" name="Google Shape;14921;p12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2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2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2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2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2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2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2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2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12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12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2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2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2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2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2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2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2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2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2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2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2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2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2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2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2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2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2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2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2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2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2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2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2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2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2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2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2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2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2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2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2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2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2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2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2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2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2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2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2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2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2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2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2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2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2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2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2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2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2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2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2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2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2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2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2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2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2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2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2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2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2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2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2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2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2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2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2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2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2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2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2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2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2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2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2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2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2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2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2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2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2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2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2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2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2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2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2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2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2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2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2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2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2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2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2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2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2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2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2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2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2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2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2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2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2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2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2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2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2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2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2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2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2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2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12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2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2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2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2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2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2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2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2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2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2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2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2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2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2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2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2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2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2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2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2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2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2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2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2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2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2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2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2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2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2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2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2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2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2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2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2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2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2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2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2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2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2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2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2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2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2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2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2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2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2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2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2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2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2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2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2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03" name="Google Shape;15103;p120"/>
          <p:cNvCxnSpPr/>
          <p:nvPr/>
        </p:nvCxnSpPr>
        <p:spPr>
          <a:xfrm flipH="1">
            <a:off x="3346700" y="-631775"/>
            <a:ext cx="1905600" cy="1903500"/>
          </a:xfrm>
          <a:prstGeom prst="straightConnector1">
            <a:avLst/>
          </a:prstGeom>
          <a:noFill/>
          <a:ln w="9525" cap="flat" cmpd="sng">
            <a:solidFill>
              <a:schemeClr val="dk1"/>
            </a:solidFill>
            <a:prstDash val="solid"/>
            <a:round/>
            <a:headEnd type="none" w="med" len="med"/>
            <a:tailEnd type="none" w="med" len="med"/>
          </a:ln>
        </p:spPr>
      </p:cxnSp>
      <p:sp>
        <p:nvSpPr>
          <p:cNvPr id="15104" name="Google Shape;15104;p120"/>
          <p:cNvSpPr txBox="1">
            <a:spLocks noGrp="1"/>
          </p:cNvSpPr>
          <p:nvPr>
            <p:ph type="title" idx="2"/>
          </p:nvPr>
        </p:nvSpPr>
        <p:spPr>
          <a:xfrm>
            <a:off x="744425" y="798254"/>
            <a:ext cx="1056900" cy="778800"/>
          </a:xfrm>
          <a:prstGeom prst="rect">
            <a:avLst/>
          </a:prstGeom>
        </p:spPr>
        <p:txBody>
          <a:bodyPr spcFirstLastPara="1" wrap="square" lIns="91425" tIns="91425" rIns="91425" bIns="91425" anchor="ctr" anchorCtr="0">
            <a:normAutofit fontScale="90000"/>
          </a:bodyPr>
          <a:lstStyle/>
          <a:p>
            <a:pPr marL="0" lvl="0" indent="0" algn="ctr" rtl="0">
              <a:spcBef>
                <a:spcPts val="0"/>
              </a:spcBef>
              <a:spcAft>
                <a:spcPts val="0"/>
              </a:spcAft>
              <a:buNone/>
            </a:pPr>
            <a:r>
              <a:rPr lang="ja"/>
              <a:t>02</a:t>
            </a:r>
            <a:endParaRPr/>
          </a:p>
        </p:txBody>
      </p:sp>
      <p:grpSp>
        <p:nvGrpSpPr>
          <p:cNvPr id="15105" name="Google Shape;15105;p120"/>
          <p:cNvGrpSpPr/>
          <p:nvPr/>
        </p:nvGrpSpPr>
        <p:grpSpPr>
          <a:xfrm>
            <a:off x="809224" y="4683891"/>
            <a:ext cx="1934189" cy="1818370"/>
            <a:chOff x="1023775" y="238125"/>
            <a:chExt cx="5572425" cy="5238750"/>
          </a:xfrm>
        </p:grpSpPr>
        <p:sp>
          <p:nvSpPr>
            <p:cNvPr id="15106" name="Google Shape;15106;p120"/>
            <p:cNvSpPr/>
            <p:nvPr/>
          </p:nvSpPr>
          <p:spPr>
            <a:xfrm>
              <a:off x="1023775" y="238125"/>
              <a:ext cx="63400" cy="63400"/>
            </a:xfrm>
            <a:custGeom>
              <a:avLst/>
              <a:gdLst/>
              <a:ahLst/>
              <a:cxnLst/>
              <a:rect l="l" t="t" r="r" b="b"/>
              <a:pathLst>
                <a:path w="2536" h="2536" extrusionOk="0">
                  <a:moveTo>
                    <a:pt x="1201" y="0"/>
                  </a:moveTo>
                  <a:lnTo>
                    <a:pt x="667" y="133"/>
                  </a:lnTo>
                  <a:lnTo>
                    <a:pt x="400" y="400"/>
                  </a:lnTo>
                  <a:lnTo>
                    <a:pt x="0" y="801"/>
                  </a:lnTo>
                  <a:lnTo>
                    <a:pt x="0" y="1335"/>
                  </a:lnTo>
                  <a:lnTo>
                    <a:pt x="0" y="1735"/>
                  </a:lnTo>
                  <a:lnTo>
                    <a:pt x="400" y="2136"/>
                  </a:lnTo>
                  <a:lnTo>
                    <a:pt x="667" y="2402"/>
                  </a:lnTo>
                  <a:lnTo>
                    <a:pt x="1201" y="2536"/>
                  </a:lnTo>
                  <a:lnTo>
                    <a:pt x="1735" y="2402"/>
                  </a:lnTo>
                  <a:lnTo>
                    <a:pt x="2136" y="2136"/>
                  </a:lnTo>
                  <a:lnTo>
                    <a:pt x="2402" y="1735"/>
                  </a:lnTo>
                  <a:lnTo>
                    <a:pt x="2536" y="1335"/>
                  </a:lnTo>
                  <a:lnTo>
                    <a:pt x="2402"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20"/>
            <p:cNvSpPr/>
            <p:nvPr/>
          </p:nvSpPr>
          <p:spPr>
            <a:xfrm>
              <a:off x="1480900" y="238125"/>
              <a:ext cx="63425" cy="63400"/>
            </a:xfrm>
            <a:custGeom>
              <a:avLst/>
              <a:gdLst/>
              <a:ahLst/>
              <a:cxnLst/>
              <a:rect l="l" t="t" r="r" b="b"/>
              <a:pathLst>
                <a:path w="2537" h="2536" extrusionOk="0">
                  <a:moveTo>
                    <a:pt x="1335" y="0"/>
                  </a:moveTo>
                  <a:lnTo>
                    <a:pt x="801" y="133"/>
                  </a:lnTo>
                  <a:lnTo>
                    <a:pt x="401" y="400"/>
                  </a:lnTo>
                  <a:lnTo>
                    <a:pt x="134" y="801"/>
                  </a:lnTo>
                  <a:lnTo>
                    <a:pt x="1" y="1335"/>
                  </a:lnTo>
                  <a:lnTo>
                    <a:pt x="134" y="1735"/>
                  </a:lnTo>
                  <a:lnTo>
                    <a:pt x="401" y="2136"/>
                  </a:lnTo>
                  <a:lnTo>
                    <a:pt x="801" y="2402"/>
                  </a:lnTo>
                  <a:lnTo>
                    <a:pt x="1335" y="2536"/>
                  </a:lnTo>
                  <a:lnTo>
                    <a:pt x="1736" y="2402"/>
                  </a:lnTo>
                  <a:lnTo>
                    <a:pt x="2136" y="2136"/>
                  </a:lnTo>
                  <a:lnTo>
                    <a:pt x="2403" y="1735"/>
                  </a:lnTo>
                  <a:lnTo>
                    <a:pt x="2537"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20"/>
            <p:cNvSpPr/>
            <p:nvPr/>
          </p:nvSpPr>
          <p:spPr>
            <a:xfrm>
              <a:off x="1941375" y="238125"/>
              <a:ext cx="63425" cy="63400"/>
            </a:xfrm>
            <a:custGeom>
              <a:avLst/>
              <a:gdLst/>
              <a:ahLst/>
              <a:cxnLst/>
              <a:rect l="l" t="t" r="r" b="b"/>
              <a:pathLst>
                <a:path w="2537" h="2536" extrusionOk="0">
                  <a:moveTo>
                    <a:pt x="1202" y="0"/>
                  </a:moveTo>
                  <a:lnTo>
                    <a:pt x="801" y="133"/>
                  </a:lnTo>
                  <a:lnTo>
                    <a:pt x="401" y="400"/>
                  </a:lnTo>
                  <a:lnTo>
                    <a:pt x="134" y="801"/>
                  </a:lnTo>
                  <a:lnTo>
                    <a:pt x="1" y="1335"/>
                  </a:lnTo>
                  <a:lnTo>
                    <a:pt x="134" y="1735"/>
                  </a:lnTo>
                  <a:lnTo>
                    <a:pt x="401" y="2136"/>
                  </a:lnTo>
                  <a:lnTo>
                    <a:pt x="801"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20"/>
            <p:cNvSpPr/>
            <p:nvPr/>
          </p:nvSpPr>
          <p:spPr>
            <a:xfrm>
              <a:off x="2401850" y="238125"/>
              <a:ext cx="60100" cy="63400"/>
            </a:xfrm>
            <a:custGeom>
              <a:avLst/>
              <a:gdLst/>
              <a:ahLst/>
              <a:cxnLst/>
              <a:rect l="l" t="t" r="r" b="b"/>
              <a:pathLst>
                <a:path w="2404" h="2536" extrusionOk="0">
                  <a:moveTo>
                    <a:pt x="1202" y="0"/>
                  </a:moveTo>
                  <a:lnTo>
                    <a:pt x="668" y="133"/>
                  </a:lnTo>
                  <a:lnTo>
                    <a:pt x="268" y="400"/>
                  </a:lnTo>
                  <a:lnTo>
                    <a:pt x="1" y="801"/>
                  </a:lnTo>
                  <a:lnTo>
                    <a:pt x="1" y="1335"/>
                  </a:lnTo>
                  <a:lnTo>
                    <a:pt x="1" y="1735"/>
                  </a:lnTo>
                  <a:lnTo>
                    <a:pt x="268" y="2136"/>
                  </a:lnTo>
                  <a:lnTo>
                    <a:pt x="668" y="2402"/>
                  </a:lnTo>
                  <a:lnTo>
                    <a:pt x="1202" y="2536"/>
                  </a:lnTo>
                  <a:lnTo>
                    <a:pt x="1736" y="2402"/>
                  </a:lnTo>
                  <a:lnTo>
                    <a:pt x="2136" y="2136"/>
                  </a:lnTo>
                  <a:lnTo>
                    <a:pt x="2403" y="1735"/>
                  </a:lnTo>
                  <a:lnTo>
                    <a:pt x="2403"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20"/>
            <p:cNvSpPr/>
            <p:nvPr/>
          </p:nvSpPr>
          <p:spPr>
            <a:xfrm>
              <a:off x="28590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20"/>
            <p:cNvSpPr/>
            <p:nvPr/>
          </p:nvSpPr>
          <p:spPr>
            <a:xfrm>
              <a:off x="3319475" y="238125"/>
              <a:ext cx="63425" cy="63400"/>
            </a:xfrm>
            <a:custGeom>
              <a:avLst/>
              <a:gdLst/>
              <a:ahLst/>
              <a:cxnLst/>
              <a:rect l="l" t="t" r="r" b="b"/>
              <a:pathLst>
                <a:path w="2537" h="2536" extrusionOk="0">
                  <a:moveTo>
                    <a:pt x="1201" y="0"/>
                  </a:moveTo>
                  <a:lnTo>
                    <a:pt x="801" y="133"/>
                  </a:lnTo>
                  <a:lnTo>
                    <a:pt x="401" y="400"/>
                  </a:lnTo>
                  <a:lnTo>
                    <a:pt x="134" y="801"/>
                  </a:lnTo>
                  <a:lnTo>
                    <a:pt x="0" y="1335"/>
                  </a:lnTo>
                  <a:lnTo>
                    <a:pt x="134" y="1735"/>
                  </a:lnTo>
                  <a:lnTo>
                    <a:pt x="401" y="2136"/>
                  </a:lnTo>
                  <a:lnTo>
                    <a:pt x="801" y="2402"/>
                  </a:lnTo>
                  <a:lnTo>
                    <a:pt x="1201" y="2536"/>
                  </a:lnTo>
                  <a:lnTo>
                    <a:pt x="1735" y="2402"/>
                  </a:lnTo>
                  <a:lnTo>
                    <a:pt x="2136" y="2136"/>
                  </a:lnTo>
                  <a:lnTo>
                    <a:pt x="2403" y="1735"/>
                  </a:lnTo>
                  <a:lnTo>
                    <a:pt x="2536" y="1335"/>
                  </a:lnTo>
                  <a:lnTo>
                    <a:pt x="2403" y="801"/>
                  </a:lnTo>
                  <a:lnTo>
                    <a:pt x="2136" y="400"/>
                  </a:lnTo>
                  <a:lnTo>
                    <a:pt x="1735" y="133"/>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20"/>
            <p:cNvSpPr/>
            <p:nvPr/>
          </p:nvSpPr>
          <p:spPr>
            <a:xfrm>
              <a:off x="3779950" y="238125"/>
              <a:ext cx="60075" cy="63400"/>
            </a:xfrm>
            <a:custGeom>
              <a:avLst/>
              <a:gdLst/>
              <a:ahLst/>
              <a:cxnLst/>
              <a:rect l="l" t="t" r="r" b="b"/>
              <a:pathLst>
                <a:path w="2403" h="2536" extrusionOk="0">
                  <a:moveTo>
                    <a:pt x="1202" y="0"/>
                  </a:moveTo>
                  <a:lnTo>
                    <a:pt x="668" y="133"/>
                  </a:lnTo>
                  <a:lnTo>
                    <a:pt x="267" y="400"/>
                  </a:lnTo>
                  <a:lnTo>
                    <a:pt x="0" y="801"/>
                  </a:lnTo>
                  <a:lnTo>
                    <a:pt x="0" y="1335"/>
                  </a:lnTo>
                  <a:lnTo>
                    <a:pt x="0" y="1735"/>
                  </a:lnTo>
                  <a:lnTo>
                    <a:pt x="267" y="2136"/>
                  </a:lnTo>
                  <a:lnTo>
                    <a:pt x="668" y="2402"/>
                  </a:lnTo>
                  <a:lnTo>
                    <a:pt x="1202" y="2536"/>
                  </a:lnTo>
                  <a:lnTo>
                    <a:pt x="1735" y="2402"/>
                  </a:lnTo>
                  <a:lnTo>
                    <a:pt x="2136" y="2136"/>
                  </a:lnTo>
                  <a:lnTo>
                    <a:pt x="2403" y="1735"/>
                  </a:lnTo>
                  <a:lnTo>
                    <a:pt x="2403" y="1335"/>
                  </a:lnTo>
                  <a:lnTo>
                    <a:pt x="2403" y="801"/>
                  </a:lnTo>
                  <a:lnTo>
                    <a:pt x="2136" y="400"/>
                  </a:lnTo>
                  <a:lnTo>
                    <a:pt x="1735"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20"/>
            <p:cNvSpPr/>
            <p:nvPr/>
          </p:nvSpPr>
          <p:spPr>
            <a:xfrm>
              <a:off x="4237075" y="238125"/>
              <a:ext cx="63425" cy="63400"/>
            </a:xfrm>
            <a:custGeom>
              <a:avLst/>
              <a:gdLst/>
              <a:ahLst/>
              <a:cxnLst/>
              <a:rect l="l" t="t" r="r" b="b"/>
              <a:pathLst>
                <a:path w="2537" h="2536" extrusionOk="0">
                  <a:moveTo>
                    <a:pt x="1336" y="0"/>
                  </a:moveTo>
                  <a:lnTo>
                    <a:pt x="802" y="133"/>
                  </a:lnTo>
                  <a:lnTo>
                    <a:pt x="401" y="400"/>
                  </a:lnTo>
                  <a:lnTo>
                    <a:pt x="134" y="801"/>
                  </a:lnTo>
                  <a:lnTo>
                    <a:pt x="1" y="1335"/>
                  </a:lnTo>
                  <a:lnTo>
                    <a:pt x="134" y="1735"/>
                  </a:lnTo>
                  <a:lnTo>
                    <a:pt x="401" y="2136"/>
                  </a:lnTo>
                  <a:lnTo>
                    <a:pt x="802" y="2402"/>
                  </a:lnTo>
                  <a:lnTo>
                    <a:pt x="1336" y="2536"/>
                  </a:lnTo>
                  <a:lnTo>
                    <a:pt x="1736" y="2402"/>
                  </a:lnTo>
                  <a:lnTo>
                    <a:pt x="2136" y="2136"/>
                  </a:lnTo>
                  <a:lnTo>
                    <a:pt x="2403" y="1735"/>
                  </a:lnTo>
                  <a:lnTo>
                    <a:pt x="2537" y="1335"/>
                  </a:lnTo>
                  <a:lnTo>
                    <a:pt x="2403" y="801"/>
                  </a:lnTo>
                  <a:lnTo>
                    <a:pt x="2136" y="400"/>
                  </a:lnTo>
                  <a:lnTo>
                    <a:pt x="1736" y="133"/>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20"/>
            <p:cNvSpPr/>
            <p:nvPr/>
          </p:nvSpPr>
          <p:spPr>
            <a:xfrm>
              <a:off x="4697550" y="238125"/>
              <a:ext cx="63425" cy="63400"/>
            </a:xfrm>
            <a:custGeom>
              <a:avLst/>
              <a:gdLst/>
              <a:ahLst/>
              <a:cxnLst/>
              <a:rect l="l" t="t" r="r" b="b"/>
              <a:pathLst>
                <a:path w="2537" h="2536" extrusionOk="0">
                  <a:moveTo>
                    <a:pt x="1202" y="0"/>
                  </a:moveTo>
                  <a:lnTo>
                    <a:pt x="802" y="133"/>
                  </a:lnTo>
                  <a:lnTo>
                    <a:pt x="401" y="400"/>
                  </a:lnTo>
                  <a:lnTo>
                    <a:pt x="134" y="801"/>
                  </a:lnTo>
                  <a:lnTo>
                    <a:pt x="1" y="1335"/>
                  </a:lnTo>
                  <a:lnTo>
                    <a:pt x="134" y="1735"/>
                  </a:lnTo>
                  <a:lnTo>
                    <a:pt x="401" y="2136"/>
                  </a:lnTo>
                  <a:lnTo>
                    <a:pt x="802" y="2402"/>
                  </a:lnTo>
                  <a:lnTo>
                    <a:pt x="1202" y="2536"/>
                  </a:lnTo>
                  <a:lnTo>
                    <a:pt x="1736" y="2402"/>
                  </a:lnTo>
                  <a:lnTo>
                    <a:pt x="2136" y="2136"/>
                  </a:lnTo>
                  <a:lnTo>
                    <a:pt x="2403" y="1735"/>
                  </a:lnTo>
                  <a:lnTo>
                    <a:pt x="2537"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20"/>
            <p:cNvSpPr/>
            <p:nvPr/>
          </p:nvSpPr>
          <p:spPr>
            <a:xfrm>
              <a:off x="5154700"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869" y="2402"/>
                  </a:lnTo>
                  <a:lnTo>
                    <a:pt x="2269" y="2136"/>
                  </a:lnTo>
                  <a:lnTo>
                    <a:pt x="2536" y="1735"/>
                  </a:lnTo>
                  <a:lnTo>
                    <a:pt x="2536" y="1335"/>
                  </a:lnTo>
                  <a:lnTo>
                    <a:pt x="2536" y="801"/>
                  </a:lnTo>
                  <a:lnTo>
                    <a:pt x="2269" y="400"/>
                  </a:lnTo>
                  <a:lnTo>
                    <a:pt x="1869"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20"/>
            <p:cNvSpPr/>
            <p:nvPr/>
          </p:nvSpPr>
          <p:spPr>
            <a:xfrm>
              <a:off x="5615175" y="238125"/>
              <a:ext cx="63425" cy="63400"/>
            </a:xfrm>
            <a:custGeom>
              <a:avLst/>
              <a:gdLst/>
              <a:ahLst/>
              <a:cxnLst/>
              <a:rect l="l" t="t" r="r" b="b"/>
              <a:pathLst>
                <a:path w="2537" h="2536" extrusionOk="0">
                  <a:moveTo>
                    <a:pt x="1335" y="0"/>
                  </a:moveTo>
                  <a:lnTo>
                    <a:pt x="801" y="133"/>
                  </a:lnTo>
                  <a:lnTo>
                    <a:pt x="401" y="400"/>
                  </a:lnTo>
                  <a:lnTo>
                    <a:pt x="134" y="801"/>
                  </a:lnTo>
                  <a:lnTo>
                    <a:pt x="0" y="1335"/>
                  </a:lnTo>
                  <a:lnTo>
                    <a:pt x="134" y="1735"/>
                  </a:lnTo>
                  <a:lnTo>
                    <a:pt x="401" y="2136"/>
                  </a:lnTo>
                  <a:lnTo>
                    <a:pt x="801" y="2402"/>
                  </a:lnTo>
                  <a:lnTo>
                    <a:pt x="1335" y="2536"/>
                  </a:lnTo>
                  <a:lnTo>
                    <a:pt x="1736" y="2402"/>
                  </a:lnTo>
                  <a:lnTo>
                    <a:pt x="2136" y="2136"/>
                  </a:lnTo>
                  <a:lnTo>
                    <a:pt x="2403" y="1735"/>
                  </a:lnTo>
                  <a:lnTo>
                    <a:pt x="2536" y="1335"/>
                  </a:lnTo>
                  <a:lnTo>
                    <a:pt x="2403" y="801"/>
                  </a:lnTo>
                  <a:lnTo>
                    <a:pt x="2136" y="400"/>
                  </a:lnTo>
                  <a:lnTo>
                    <a:pt x="1736"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20"/>
            <p:cNvSpPr/>
            <p:nvPr/>
          </p:nvSpPr>
          <p:spPr>
            <a:xfrm>
              <a:off x="6075650" y="238125"/>
              <a:ext cx="63425" cy="63400"/>
            </a:xfrm>
            <a:custGeom>
              <a:avLst/>
              <a:gdLst/>
              <a:ahLst/>
              <a:cxnLst/>
              <a:rect l="l" t="t" r="r" b="b"/>
              <a:pathLst>
                <a:path w="2537" h="2536" extrusionOk="0">
                  <a:moveTo>
                    <a:pt x="1202" y="0"/>
                  </a:moveTo>
                  <a:lnTo>
                    <a:pt x="668" y="133"/>
                  </a:lnTo>
                  <a:lnTo>
                    <a:pt x="267" y="400"/>
                  </a:lnTo>
                  <a:lnTo>
                    <a:pt x="0" y="801"/>
                  </a:lnTo>
                  <a:lnTo>
                    <a:pt x="0" y="1335"/>
                  </a:lnTo>
                  <a:lnTo>
                    <a:pt x="0" y="1735"/>
                  </a:lnTo>
                  <a:lnTo>
                    <a:pt x="267" y="2136"/>
                  </a:lnTo>
                  <a:lnTo>
                    <a:pt x="668" y="2402"/>
                  </a:lnTo>
                  <a:lnTo>
                    <a:pt x="1202" y="2536"/>
                  </a:lnTo>
                  <a:lnTo>
                    <a:pt x="1736" y="2402"/>
                  </a:lnTo>
                  <a:lnTo>
                    <a:pt x="2136" y="2136"/>
                  </a:lnTo>
                  <a:lnTo>
                    <a:pt x="2403" y="1735"/>
                  </a:lnTo>
                  <a:lnTo>
                    <a:pt x="2536" y="1335"/>
                  </a:lnTo>
                  <a:lnTo>
                    <a:pt x="2403" y="801"/>
                  </a:lnTo>
                  <a:lnTo>
                    <a:pt x="2136" y="400"/>
                  </a:lnTo>
                  <a:lnTo>
                    <a:pt x="1736" y="133"/>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20"/>
            <p:cNvSpPr/>
            <p:nvPr/>
          </p:nvSpPr>
          <p:spPr>
            <a:xfrm>
              <a:off x="6532800" y="238125"/>
              <a:ext cx="63400" cy="63400"/>
            </a:xfrm>
            <a:custGeom>
              <a:avLst/>
              <a:gdLst/>
              <a:ahLst/>
              <a:cxnLst/>
              <a:rect l="l" t="t" r="r" b="b"/>
              <a:pathLst>
                <a:path w="2536" h="2536" extrusionOk="0">
                  <a:moveTo>
                    <a:pt x="1335" y="0"/>
                  </a:moveTo>
                  <a:lnTo>
                    <a:pt x="801" y="133"/>
                  </a:lnTo>
                  <a:lnTo>
                    <a:pt x="400" y="400"/>
                  </a:lnTo>
                  <a:lnTo>
                    <a:pt x="134" y="801"/>
                  </a:lnTo>
                  <a:lnTo>
                    <a:pt x="0" y="1335"/>
                  </a:lnTo>
                  <a:lnTo>
                    <a:pt x="134" y="1735"/>
                  </a:lnTo>
                  <a:lnTo>
                    <a:pt x="400" y="2136"/>
                  </a:lnTo>
                  <a:lnTo>
                    <a:pt x="801" y="2402"/>
                  </a:lnTo>
                  <a:lnTo>
                    <a:pt x="1335" y="2536"/>
                  </a:lnTo>
                  <a:lnTo>
                    <a:pt x="1735" y="2402"/>
                  </a:lnTo>
                  <a:lnTo>
                    <a:pt x="2136" y="2136"/>
                  </a:lnTo>
                  <a:lnTo>
                    <a:pt x="2403" y="1735"/>
                  </a:lnTo>
                  <a:lnTo>
                    <a:pt x="2536" y="1335"/>
                  </a:lnTo>
                  <a:lnTo>
                    <a:pt x="2403" y="801"/>
                  </a:lnTo>
                  <a:lnTo>
                    <a:pt x="2136" y="400"/>
                  </a:lnTo>
                  <a:lnTo>
                    <a:pt x="1735" y="133"/>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20"/>
            <p:cNvSpPr/>
            <p:nvPr/>
          </p:nvSpPr>
          <p:spPr>
            <a:xfrm>
              <a:off x="1023775" y="638525"/>
              <a:ext cx="63400" cy="63425"/>
            </a:xfrm>
            <a:custGeom>
              <a:avLst/>
              <a:gdLst/>
              <a:ahLst/>
              <a:cxnLst/>
              <a:rect l="l" t="t" r="r" b="b"/>
              <a:pathLst>
                <a:path w="2536" h="2537" extrusionOk="0">
                  <a:moveTo>
                    <a:pt x="667" y="1"/>
                  </a:moveTo>
                  <a:lnTo>
                    <a:pt x="400" y="268"/>
                  </a:lnTo>
                  <a:lnTo>
                    <a:pt x="0" y="668"/>
                  </a:lnTo>
                  <a:lnTo>
                    <a:pt x="0" y="1202"/>
                  </a:lnTo>
                  <a:lnTo>
                    <a:pt x="0" y="1736"/>
                  </a:lnTo>
                  <a:lnTo>
                    <a:pt x="400" y="2136"/>
                  </a:lnTo>
                  <a:lnTo>
                    <a:pt x="667" y="2403"/>
                  </a:lnTo>
                  <a:lnTo>
                    <a:pt x="1201" y="2537"/>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20"/>
            <p:cNvSpPr/>
            <p:nvPr/>
          </p:nvSpPr>
          <p:spPr>
            <a:xfrm>
              <a:off x="1480900"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335"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20"/>
            <p:cNvSpPr/>
            <p:nvPr/>
          </p:nvSpPr>
          <p:spPr>
            <a:xfrm>
              <a:off x="1941375" y="638525"/>
              <a:ext cx="63425" cy="63425"/>
            </a:xfrm>
            <a:custGeom>
              <a:avLst/>
              <a:gdLst/>
              <a:ahLst/>
              <a:cxnLst/>
              <a:rect l="l" t="t" r="r" b="b"/>
              <a:pathLst>
                <a:path w="2537" h="2537" extrusionOk="0">
                  <a:moveTo>
                    <a:pt x="801" y="1"/>
                  </a:moveTo>
                  <a:lnTo>
                    <a:pt x="401" y="268"/>
                  </a:lnTo>
                  <a:lnTo>
                    <a:pt x="134" y="668"/>
                  </a:lnTo>
                  <a:lnTo>
                    <a:pt x="1" y="1202"/>
                  </a:lnTo>
                  <a:lnTo>
                    <a:pt x="134" y="1736"/>
                  </a:lnTo>
                  <a:lnTo>
                    <a:pt x="401" y="2136"/>
                  </a:lnTo>
                  <a:lnTo>
                    <a:pt x="801"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20"/>
            <p:cNvSpPr/>
            <p:nvPr/>
          </p:nvSpPr>
          <p:spPr>
            <a:xfrm>
              <a:off x="2401850" y="638525"/>
              <a:ext cx="60100" cy="63425"/>
            </a:xfrm>
            <a:custGeom>
              <a:avLst/>
              <a:gdLst/>
              <a:ahLst/>
              <a:cxnLst/>
              <a:rect l="l" t="t" r="r" b="b"/>
              <a:pathLst>
                <a:path w="2404" h="2537" extrusionOk="0">
                  <a:moveTo>
                    <a:pt x="668" y="1"/>
                  </a:moveTo>
                  <a:lnTo>
                    <a:pt x="268" y="268"/>
                  </a:lnTo>
                  <a:lnTo>
                    <a:pt x="1" y="668"/>
                  </a:lnTo>
                  <a:lnTo>
                    <a:pt x="1" y="1202"/>
                  </a:lnTo>
                  <a:lnTo>
                    <a:pt x="1" y="1736"/>
                  </a:lnTo>
                  <a:lnTo>
                    <a:pt x="268" y="2136"/>
                  </a:lnTo>
                  <a:lnTo>
                    <a:pt x="668" y="2403"/>
                  </a:lnTo>
                  <a:lnTo>
                    <a:pt x="1202" y="2537"/>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20"/>
            <p:cNvSpPr/>
            <p:nvPr/>
          </p:nvSpPr>
          <p:spPr>
            <a:xfrm>
              <a:off x="28590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20"/>
            <p:cNvSpPr/>
            <p:nvPr/>
          </p:nvSpPr>
          <p:spPr>
            <a:xfrm>
              <a:off x="33194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201"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20"/>
            <p:cNvSpPr/>
            <p:nvPr/>
          </p:nvSpPr>
          <p:spPr>
            <a:xfrm>
              <a:off x="3779950" y="638525"/>
              <a:ext cx="60075" cy="63425"/>
            </a:xfrm>
            <a:custGeom>
              <a:avLst/>
              <a:gdLst/>
              <a:ahLst/>
              <a:cxnLst/>
              <a:rect l="l" t="t" r="r" b="b"/>
              <a:pathLst>
                <a:path w="2403" h="2537" extrusionOk="0">
                  <a:moveTo>
                    <a:pt x="668" y="1"/>
                  </a:moveTo>
                  <a:lnTo>
                    <a:pt x="267" y="268"/>
                  </a:lnTo>
                  <a:lnTo>
                    <a:pt x="0" y="668"/>
                  </a:lnTo>
                  <a:lnTo>
                    <a:pt x="0" y="1202"/>
                  </a:lnTo>
                  <a:lnTo>
                    <a:pt x="0" y="1736"/>
                  </a:lnTo>
                  <a:lnTo>
                    <a:pt x="267" y="2136"/>
                  </a:lnTo>
                  <a:lnTo>
                    <a:pt x="668" y="2403"/>
                  </a:lnTo>
                  <a:lnTo>
                    <a:pt x="1202" y="2537"/>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20"/>
            <p:cNvSpPr/>
            <p:nvPr/>
          </p:nvSpPr>
          <p:spPr>
            <a:xfrm>
              <a:off x="4237075"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336"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20"/>
            <p:cNvSpPr/>
            <p:nvPr/>
          </p:nvSpPr>
          <p:spPr>
            <a:xfrm>
              <a:off x="4697550" y="638525"/>
              <a:ext cx="63425" cy="63425"/>
            </a:xfrm>
            <a:custGeom>
              <a:avLst/>
              <a:gdLst/>
              <a:ahLst/>
              <a:cxnLst/>
              <a:rect l="l" t="t" r="r" b="b"/>
              <a:pathLst>
                <a:path w="2537" h="2537" extrusionOk="0">
                  <a:moveTo>
                    <a:pt x="802" y="1"/>
                  </a:moveTo>
                  <a:lnTo>
                    <a:pt x="401" y="268"/>
                  </a:lnTo>
                  <a:lnTo>
                    <a:pt x="134" y="668"/>
                  </a:lnTo>
                  <a:lnTo>
                    <a:pt x="1" y="1202"/>
                  </a:lnTo>
                  <a:lnTo>
                    <a:pt x="134" y="1736"/>
                  </a:lnTo>
                  <a:lnTo>
                    <a:pt x="401" y="2136"/>
                  </a:lnTo>
                  <a:lnTo>
                    <a:pt x="802" y="2403"/>
                  </a:lnTo>
                  <a:lnTo>
                    <a:pt x="1202" y="2537"/>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20"/>
            <p:cNvSpPr/>
            <p:nvPr/>
          </p:nvSpPr>
          <p:spPr>
            <a:xfrm>
              <a:off x="5154700"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20"/>
            <p:cNvSpPr/>
            <p:nvPr/>
          </p:nvSpPr>
          <p:spPr>
            <a:xfrm>
              <a:off x="5615175" y="638525"/>
              <a:ext cx="63425" cy="63425"/>
            </a:xfrm>
            <a:custGeom>
              <a:avLst/>
              <a:gdLst/>
              <a:ahLst/>
              <a:cxnLst/>
              <a:rect l="l" t="t" r="r" b="b"/>
              <a:pathLst>
                <a:path w="2537" h="2537" extrusionOk="0">
                  <a:moveTo>
                    <a:pt x="801" y="1"/>
                  </a:moveTo>
                  <a:lnTo>
                    <a:pt x="401" y="268"/>
                  </a:lnTo>
                  <a:lnTo>
                    <a:pt x="134" y="668"/>
                  </a:lnTo>
                  <a:lnTo>
                    <a:pt x="0" y="1202"/>
                  </a:lnTo>
                  <a:lnTo>
                    <a:pt x="134" y="1736"/>
                  </a:lnTo>
                  <a:lnTo>
                    <a:pt x="401" y="2136"/>
                  </a:lnTo>
                  <a:lnTo>
                    <a:pt x="801" y="2403"/>
                  </a:lnTo>
                  <a:lnTo>
                    <a:pt x="1335"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20"/>
            <p:cNvSpPr/>
            <p:nvPr/>
          </p:nvSpPr>
          <p:spPr>
            <a:xfrm>
              <a:off x="6075650" y="638525"/>
              <a:ext cx="63425" cy="63425"/>
            </a:xfrm>
            <a:custGeom>
              <a:avLst/>
              <a:gdLst/>
              <a:ahLst/>
              <a:cxnLst/>
              <a:rect l="l" t="t" r="r" b="b"/>
              <a:pathLst>
                <a:path w="2537" h="2537" extrusionOk="0">
                  <a:moveTo>
                    <a:pt x="668" y="1"/>
                  </a:moveTo>
                  <a:lnTo>
                    <a:pt x="267" y="268"/>
                  </a:lnTo>
                  <a:lnTo>
                    <a:pt x="0" y="668"/>
                  </a:lnTo>
                  <a:lnTo>
                    <a:pt x="0" y="1202"/>
                  </a:lnTo>
                  <a:lnTo>
                    <a:pt x="0" y="1736"/>
                  </a:lnTo>
                  <a:lnTo>
                    <a:pt x="267" y="2136"/>
                  </a:lnTo>
                  <a:lnTo>
                    <a:pt x="668" y="2403"/>
                  </a:lnTo>
                  <a:lnTo>
                    <a:pt x="1202" y="2537"/>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20"/>
            <p:cNvSpPr/>
            <p:nvPr/>
          </p:nvSpPr>
          <p:spPr>
            <a:xfrm>
              <a:off x="6532800" y="638525"/>
              <a:ext cx="63400" cy="63425"/>
            </a:xfrm>
            <a:custGeom>
              <a:avLst/>
              <a:gdLst/>
              <a:ahLst/>
              <a:cxnLst/>
              <a:rect l="l" t="t" r="r" b="b"/>
              <a:pathLst>
                <a:path w="2536" h="2537" extrusionOk="0">
                  <a:moveTo>
                    <a:pt x="801" y="1"/>
                  </a:moveTo>
                  <a:lnTo>
                    <a:pt x="400" y="268"/>
                  </a:lnTo>
                  <a:lnTo>
                    <a:pt x="134" y="668"/>
                  </a:lnTo>
                  <a:lnTo>
                    <a:pt x="0" y="1202"/>
                  </a:lnTo>
                  <a:lnTo>
                    <a:pt x="134" y="1736"/>
                  </a:lnTo>
                  <a:lnTo>
                    <a:pt x="400" y="2136"/>
                  </a:lnTo>
                  <a:lnTo>
                    <a:pt x="801" y="2403"/>
                  </a:lnTo>
                  <a:lnTo>
                    <a:pt x="1335" y="2537"/>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20"/>
            <p:cNvSpPr/>
            <p:nvPr/>
          </p:nvSpPr>
          <p:spPr>
            <a:xfrm>
              <a:off x="1023775" y="1035600"/>
              <a:ext cx="63400" cy="63425"/>
            </a:xfrm>
            <a:custGeom>
              <a:avLst/>
              <a:gdLst/>
              <a:ahLst/>
              <a:cxnLst/>
              <a:rect l="l" t="t" r="r" b="b"/>
              <a:pathLst>
                <a:path w="2536" h="2537" extrusionOk="0">
                  <a:moveTo>
                    <a:pt x="1201" y="1"/>
                  </a:moveTo>
                  <a:lnTo>
                    <a:pt x="667" y="134"/>
                  </a:lnTo>
                  <a:lnTo>
                    <a:pt x="400" y="401"/>
                  </a:lnTo>
                  <a:lnTo>
                    <a:pt x="0" y="801"/>
                  </a:lnTo>
                  <a:lnTo>
                    <a:pt x="0" y="1202"/>
                  </a:lnTo>
                  <a:lnTo>
                    <a:pt x="0" y="1736"/>
                  </a:lnTo>
                  <a:lnTo>
                    <a:pt x="400" y="2136"/>
                  </a:lnTo>
                  <a:lnTo>
                    <a:pt x="667" y="2403"/>
                  </a:lnTo>
                  <a:lnTo>
                    <a:pt x="1201" y="2537"/>
                  </a:lnTo>
                  <a:lnTo>
                    <a:pt x="1735" y="2403"/>
                  </a:lnTo>
                  <a:lnTo>
                    <a:pt x="2136" y="2136"/>
                  </a:lnTo>
                  <a:lnTo>
                    <a:pt x="2402" y="1736"/>
                  </a:lnTo>
                  <a:lnTo>
                    <a:pt x="2536" y="1202"/>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20"/>
            <p:cNvSpPr/>
            <p:nvPr/>
          </p:nvSpPr>
          <p:spPr>
            <a:xfrm>
              <a:off x="1480900" y="1035600"/>
              <a:ext cx="63425" cy="63425"/>
            </a:xfrm>
            <a:custGeom>
              <a:avLst/>
              <a:gdLst/>
              <a:ahLst/>
              <a:cxnLst/>
              <a:rect l="l" t="t" r="r" b="b"/>
              <a:pathLst>
                <a:path w="2537" h="2537" extrusionOk="0">
                  <a:moveTo>
                    <a:pt x="1335" y="1"/>
                  </a:moveTo>
                  <a:lnTo>
                    <a:pt x="801" y="134"/>
                  </a:lnTo>
                  <a:lnTo>
                    <a:pt x="401" y="401"/>
                  </a:lnTo>
                  <a:lnTo>
                    <a:pt x="134" y="801"/>
                  </a:lnTo>
                  <a:lnTo>
                    <a:pt x="1" y="1202"/>
                  </a:lnTo>
                  <a:lnTo>
                    <a:pt x="134" y="1736"/>
                  </a:lnTo>
                  <a:lnTo>
                    <a:pt x="401" y="2136"/>
                  </a:lnTo>
                  <a:lnTo>
                    <a:pt x="801" y="2403"/>
                  </a:lnTo>
                  <a:lnTo>
                    <a:pt x="1335" y="2537"/>
                  </a:lnTo>
                  <a:lnTo>
                    <a:pt x="1736" y="2403"/>
                  </a:lnTo>
                  <a:lnTo>
                    <a:pt x="2136" y="2136"/>
                  </a:lnTo>
                  <a:lnTo>
                    <a:pt x="2403" y="1736"/>
                  </a:lnTo>
                  <a:lnTo>
                    <a:pt x="2537"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20"/>
            <p:cNvSpPr/>
            <p:nvPr/>
          </p:nvSpPr>
          <p:spPr>
            <a:xfrm>
              <a:off x="1941375" y="1035600"/>
              <a:ext cx="63425" cy="63425"/>
            </a:xfrm>
            <a:custGeom>
              <a:avLst/>
              <a:gdLst/>
              <a:ahLst/>
              <a:cxnLst/>
              <a:rect l="l" t="t" r="r" b="b"/>
              <a:pathLst>
                <a:path w="2537" h="2537" extrusionOk="0">
                  <a:moveTo>
                    <a:pt x="1202" y="1"/>
                  </a:moveTo>
                  <a:lnTo>
                    <a:pt x="801" y="134"/>
                  </a:lnTo>
                  <a:lnTo>
                    <a:pt x="401" y="401"/>
                  </a:lnTo>
                  <a:lnTo>
                    <a:pt x="134" y="801"/>
                  </a:lnTo>
                  <a:lnTo>
                    <a:pt x="1" y="1202"/>
                  </a:lnTo>
                  <a:lnTo>
                    <a:pt x="134" y="1736"/>
                  </a:lnTo>
                  <a:lnTo>
                    <a:pt x="401" y="2136"/>
                  </a:lnTo>
                  <a:lnTo>
                    <a:pt x="801"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20"/>
            <p:cNvSpPr/>
            <p:nvPr/>
          </p:nvSpPr>
          <p:spPr>
            <a:xfrm>
              <a:off x="2401850" y="1035600"/>
              <a:ext cx="60100" cy="63425"/>
            </a:xfrm>
            <a:custGeom>
              <a:avLst/>
              <a:gdLst/>
              <a:ahLst/>
              <a:cxnLst/>
              <a:rect l="l" t="t" r="r" b="b"/>
              <a:pathLst>
                <a:path w="2404" h="2537" extrusionOk="0">
                  <a:moveTo>
                    <a:pt x="1202" y="1"/>
                  </a:moveTo>
                  <a:lnTo>
                    <a:pt x="668" y="134"/>
                  </a:lnTo>
                  <a:lnTo>
                    <a:pt x="268" y="401"/>
                  </a:lnTo>
                  <a:lnTo>
                    <a:pt x="1" y="801"/>
                  </a:lnTo>
                  <a:lnTo>
                    <a:pt x="1" y="1202"/>
                  </a:lnTo>
                  <a:lnTo>
                    <a:pt x="1" y="1736"/>
                  </a:lnTo>
                  <a:lnTo>
                    <a:pt x="268" y="2136"/>
                  </a:lnTo>
                  <a:lnTo>
                    <a:pt x="668" y="2403"/>
                  </a:lnTo>
                  <a:lnTo>
                    <a:pt x="1202" y="2537"/>
                  </a:lnTo>
                  <a:lnTo>
                    <a:pt x="1736" y="2403"/>
                  </a:lnTo>
                  <a:lnTo>
                    <a:pt x="2136" y="2136"/>
                  </a:lnTo>
                  <a:lnTo>
                    <a:pt x="2403" y="1736"/>
                  </a:lnTo>
                  <a:lnTo>
                    <a:pt x="2403"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20"/>
            <p:cNvSpPr/>
            <p:nvPr/>
          </p:nvSpPr>
          <p:spPr>
            <a:xfrm>
              <a:off x="28590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20"/>
            <p:cNvSpPr/>
            <p:nvPr/>
          </p:nvSpPr>
          <p:spPr>
            <a:xfrm>
              <a:off x="3319475" y="1035600"/>
              <a:ext cx="63425" cy="63425"/>
            </a:xfrm>
            <a:custGeom>
              <a:avLst/>
              <a:gdLst/>
              <a:ahLst/>
              <a:cxnLst/>
              <a:rect l="l" t="t" r="r" b="b"/>
              <a:pathLst>
                <a:path w="2537" h="2537" extrusionOk="0">
                  <a:moveTo>
                    <a:pt x="1201" y="1"/>
                  </a:moveTo>
                  <a:lnTo>
                    <a:pt x="801" y="134"/>
                  </a:lnTo>
                  <a:lnTo>
                    <a:pt x="401" y="401"/>
                  </a:lnTo>
                  <a:lnTo>
                    <a:pt x="134" y="801"/>
                  </a:lnTo>
                  <a:lnTo>
                    <a:pt x="0" y="1202"/>
                  </a:lnTo>
                  <a:lnTo>
                    <a:pt x="134" y="1736"/>
                  </a:lnTo>
                  <a:lnTo>
                    <a:pt x="401" y="2136"/>
                  </a:lnTo>
                  <a:lnTo>
                    <a:pt x="801" y="2403"/>
                  </a:lnTo>
                  <a:lnTo>
                    <a:pt x="1201" y="2537"/>
                  </a:lnTo>
                  <a:lnTo>
                    <a:pt x="1735" y="2403"/>
                  </a:lnTo>
                  <a:lnTo>
                    <a:pt x="2136" y="2136"/>
                  </a:lnTo>
                  <a:lnTo>
                    <a:pt x="2403" y="1736"/>
                  </a:lnTo>
                  <a:lnTo>
                    <a:pt x="2536" y="1202"/>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20"/>
            <p:cNvSpPr/>
            <p:nvPr/>
          </p:nvSpPr>
          <p:spPr>
            <a:xfrm>
              <a:off x="3779950" y="1035600"/>
              <a:ext cx="60075" cy="63425"/>
            </a:xfrm>
            <a:custGeom>
              <a:avLst/>
              <a:gdLst/>
              <a:ahLst/>
              <a:cxnLst/>
              <a:rect l="l" t="t" r="r" b="b"/>
              <a:pathLst>
                <a:path w="2403" h="2537" extrusionOk="0">
                  <a:moveTo>
                    <a:pt x="1202" y="1"/>
                  </a:moveTo>
                  <a:lnTo>
                    <a:pt x="668" y="134"/>
                  </a:lnTo>
                  <a:lnTo>
                    <a:pt x="267" y="401"/>
                  </a:lnTo>
                  <a:lnTo>
                    <a:pt x="0" y="801"/>
                  </a:lnTo>
                  <a:lnTo>
                    <a:pt x="0" y="1202"/>
                  </a:lnTo>
                  <a:lnTo>
                    <a:pt x="0" y="1736"/>
                  </a:lnTo>
                  <a:lnTo>
                    <a:pt x="267" y="2136"/>
                  </a:lnTo>
                  <a:lnTo>
                    <a:pt x="668" y="2403"/>
                  </a:lnTo>
                  <a:lnTo>
                    <a:pt x="1202" y="2537"/>
                  </a:lnTo>
                  <a:lnTo>
                    <a:pt x="1735" y="2403"/>
                  </a:lnTo>
                  <a:lnTo>
                    <a:pt x="2136" y="2136"/>
                  </a:lnTo>
                  <a:lnTo>
                    <a:pt x="2403" y="1736"/>
                  </a:lnTo>
                  <a:lnTo>
                    <a:pt x="2403" y="1202"/>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20"/>
            <p:cNvSpPr/>
            <p:nvPr/>
          </p:nvSpPr>
          <p:spPr>
            <a:xfrm>
              <a:off x="4237075" y="1035600"/>
              <a:ext cx="63425" cy="63425"/>
            </a:xfrm>
            <a:custGeom>
              <a:avLst/>
              <a:gdLst/>
              <a:ahLst/>
              <a:cxnLst/>
              <a:rect l="l" t="t" r="r" b="b"/>
              <a:pathLst>
                <a:path w="2537" h="2537" extrusionOk="0">
                  <a:moveTo>
                    <a:pt x="1336" y="1"/>
                  </a:moveTo>
                  <a:lnTo>
                    <a:pt x="802" y="134"/>
                  </a:lnTo>
                  <a:lnTo>
                    <a:pt x="401" y="401"/>
                  </a:lnTo>
                  <a:lnTo>
                    <a:pt x="134" y="801"/>
                  </a:lnTo>
                  <a:lnTo>
                    <a:pt x="1" y="1202"/>
                  </a:lnTo>
                  <a:lnTo>
                    <a:pt x="134" y="1736"/>
                  </a:lnTo>
                  <a:lnTo>
                    <a:pt x="401" y="2136"/>
                  </a:lnTo>
                  <a:lnTo>
                    <a:pt x="802" y="2403"/>
                  </a:lnTo>
                  <a:lnTo>
                    <a:pt x="1336" y="2537"/>
                  </a:lnTo>
                  <a:lnTo>
                    <a:pt x="1736" y="2403"/>
                  </a:lnTo>
                  <a:lnTo>
                    <a:pt x="2136" y="2136"/>
                  </a:lnTo>
                  <a:lnTo>
                    <a:pt x="2403" y="1736"/>
                  </a:lnTo>
                  <a:lnTo>
                    <a:pt x="2537" y="1202"/>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20"/>
            <p:cNvSpPr/>
            <p:nvPr/>
          </p:nvSpPr>
          <p:spPr>
            <a:xfrm>
              <a:off x="4697550" y="1035600"/>
              <a:ext cx="63425" cy="63425"/>
            </a:xfrm>
            <a:custGeom>
              <a:avLst/>
              <a:gdLst/>
              <a:ahLst/>
              <a:cxnLst/>
              <a:rect l="l" t="t" r="r" b="b"/>
              <a:pathLst>
                <a:path w="2537" h="2537" extrusionOk="0">
                  <a:moveTo>
                    <a:pt x="1202" y="1"/>
                  </a:moveTo>
                  <a:lnTo>
                    <a:pt x="802" y="134"/>
                  </a:lnTo>
                  <a:lnTo>
                    <a:pt x="401" y="401"/>
                  </a:lnTo>
                  <a:lnTo>
                    <a:pt x="134" y="801"/>
                  </a:lnTo>
                  <a:lnTo>
                    <a:pt x="1" y="1202"/>
                  </a:lnTo>
                  <a:lnTo>
                    <a:pt x="134" y="1736"/>
                  </a:lnTo>
                  <a:lnTo>
                    <a:pt x="401" y="2136"/>
                  </a:lnTo>
                  <a:lnTo>
                    <a:pt x="802" y="2403"/>
                  </a:lnTo>
                  <a:lnTo>
                    <a:pt x="1202" y="2537"/>
                  </a:lnTo>
                  <a:lnTo>
                    <a:pt x="1736" y="2403"/>
                  </a:lnTo>
                  <a:lnTo>
                    <a:pt x="2136" y="2136"/>
                  </a:lnTo>
                  <a:lnTo>
                    <a:pt x="2403" y="1736"/>
                  </a:lnTo>
                  <a:lnTo>
                    <a:pt x="2537"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20"/>
            <p:cNvSpPr/>
            <p:nvPr/>
          </p:nvSpPr>
          <p:spPr>
            <a:xfrm>
              <a:off x="5154700"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869" y="2403"/>
                  </a:lnTo>
                  <a:lnTo>
                    <a:pt x="2269" y="2136"/>
                  </a:lnTo>
                  <a:lnTo>
                    <a:pt x="2536" y="1736"/>
                  </a:lnTo>
                  <a:lnTo>
                    <a:pt x="2536" y="1202"/>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20"/>
            <p:cNvSpPr/>
            <p:nvPr/>
          </p:nvSpPr>
          <p:spPr>
            <a:xfrm>
              <a:off x="5615175" y="1035600"/>
              <a:ext cx="63425" cy="63425"/>
            </a:xfrm>
            <a:custGeom>
              <a:avLst/>
              <a:gdLst/>
              <a:ahLst/>
              <a:cxnLst/>
              <a:rect l="l" t="t" r="r" b="b"/>
              <a:pathLst>
                <a:path w="2537" h="2537" extrusionOk="0">
                  <a:moveTo>
                    <a:pt x="1335" y="1"/>
                  </a:moveTo>
                  <a:lnTo>
                    <a:pt x="801" y="134"/>
                  </a:lnTo>
                  <a:lnTo>
                    <a:pt x="401" y="401"/>
                  </a:lnTo>
                  <a:lnTo>
                    <a:pt x="134" y="801"/>
                  </a:lnTo>
                  <a:lnTo>
                    <a:pt x="0" y="1202"/>
                  </a:lnTo>
                  <a:lnTo>
                    <a:pt x="134" y="1736"/>
                  </a:lnTo>
                  <a:lnTo>
                    <a:pt x="401" y="2136"/>
                  </a:lnTo>
                  <a:lnTo>
                    <a:pt x="801" y="2403"/>
                  </a:lnTo>
                  <a:lnTo>
                    <a:pt x="1335" y="2537"/>
                  </a:lnTo>
                  <a:lnTo>
                    <a:pt x="1736" y="2403"/>
                  </a:lnTo>
                  <a:lnTo>
                    <a:pt x="2136" y="2136"/>
                  </a:lnTo>
                  <a:lnTo>
                    <a:pt x="2403" y="1736"/>
                  </a:lnTo>
                  <a:lnTo>
                    <a:pt x="2536" y="1202"/>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20"/>
            <p:cNvSpPr/>
            <p:nvPr/>
          </p:nvSpPr>
          <p:spPr>
            <a:xfrm>
              <a:off x="6075650" y="1035600"/>
              <a:ext cx="63425" cy="63425"/>
            </a:xfrm>
            <a:custGeom>
              <a:avLst/>
              <a:gdLst/>
              <a:ahLst/>
              <a:cxnLst/>
              <a:rect l="l" t="t" r="r" b="b"/>
              <a:pathLst>
                <a:path w="2537" h="2537" extrusionOk="0">
                  <a:moveTo>
                    <a:pt x="1202" y="1"/>
                  </a:moveTo>
                  <a:lnTo>
                    <a:pt x="668" y="134"/>
                  </a:lnTo>
                  <a:lnTo>
                    <a:pt x="267" y="401"/>
                  </a:lnTo>
                  <a:lnTo>
                    <a:pt x="0" y="801"/>
                  </a:lnTo>
                  <a:lnTo>
                    <a:pt x="0" y="1202"/>
                  </a:lnTo>
                  <a:lnTo>
                    <a:pt x="0" y="1736"/>
                  </a:lnTo>
                  <a:lnTo>
                    <a:pt x="267" y="2136"/>
                  </a:lnTo>
                  <a:lnTo>
                    <a:pt x="668" y="2403"/>
                  </a:lnTo>
                  <a:lnTo>
                    <a:pt x="1202" y="2537"/>
                  </a:lnTo>
                  <a:lnTo>
                    <a:pt x="1736" y="2403"/>
                  </a:lnTo>
                  <a:lnTo>
                    <a:pt x="2136" y="2136"/>
                  </a:lnTo>
                  <a:lnTo>
                    <a:pt x="2403" y="1736"/>
                  </a:lnTo>
                  <a:lnTo>
                    <a:pt x="2536" y="1202"/>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20"/>
            <p:cNvSpPr/>
            <p:nvPr/>
          </p:nvSpPr>
          <p:spPr>
            <a:xfrm>
              <a:off x="6532800" y="1035600"/>
              <a:ext cx="63400" cy="63425"/>
            </a:xfrm>
            <a:custGeom>
              <a:avLst/>
              <a:gdLst/>
              <a:ahLst/>
              <a:cxnLst/>
              <a:rect l="l" t="t" r="r" b="b"/>
              <a:pathLst>
                <a:path w="2536" h="2537" extrusionOk="0">
                  <a:moveTo>
                    <a:pt x="1335" y="1"/>
                  </a:moveTo>
                  <a:lnTo>
                    <a:pt x="801" y="134"/>
                  </a:lnTo>
                  <a:lnTo>
                    <a:pt x="400" y="401"/>
                  </a:lnTo>
                  <a:lnTo>
                    <a:pt x="134" y="801"/>
                  </a:lnTo>
                  <a:lnTo>
                    <a:pt x="0" y="1202"/>
                  </a:lnTo>
                  <a:lnTo>
                    <a:pt x="134" y="1736"/>
                  </a:lnTo>
                  <a:lnTo>
                    <a:pt x="400" y="2136"/>
                  </a:lnTo>
                  <a:lnTo>
                    <a:pt x="801" y="2403"/>
                  </a:lnTo>
                  <a:lnTo>
                    <a:pt x="1335" y="2537"/>
                  </a:lnTo>
                  <a:lnTo>
                    <a:pt x="1735" y="2403"/>
                  </a:lnTo>
                  <a:lnTo>
                    <a:pt x="2136" y="2136"/>
                  </a:lnTo>
                  <a:lnTo>
                    <a:pt x="2403" y="1736"/>
                  </a:lnTo>
                  <a:lnTo>
                    <a:pt x="2536" y="1202"/>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20"/>
            <p:cNvSpPr/>
            <p:nvPr/>
          </p:nvSpPr>
          <p:spPr>
            <a:xfrm>
              <a:off x="1023775" y="1432675"/>
              <a:ext cx="63400" cy="63425"/>
            </a:xfrm>
            <a:custGeom>
              <a:avLst/>
              <a:gdLst/>
              <a:ahLst/>
              <a:cxnLst/>
              <a:rect l="l" t="t" r="r" b="b"/>
              <a:pathLst>
                <a:path w="2536" h="2537" extrusionOk="0">
                  <a:moveTo>
                    <a:pt x="1201" y="1"/>
                  </a:moveTo>
                  <a:lnTo>
                    <a:pt x="667" y="134"/>
                  </a:lnTo>
                  <a:lnTo>
                    <a:pt x="400" y="401"/>
                  </a:lnTo>
                  <a:lnTo>
                    <a:pt x="0" y="802"/>
                  </a:lnTo>
                  <a:lnTo>
                    <a:pt x="0" y="1335"/>
                  </a:lnTo>
                  <a:lnTo>
                    <a:pt x="0" y="1736"/>
                  </a:lnTo>
                  <a:lnTo>
                    <a:pt x="400" y="2136"/>
                  </a:lnTo>
                  <a:lnTo>
                    <a:pt x="667" y="2403"/>
                  </a:lnTo>
                  <a:lnTo>
                    <a:pt x="1201" y="2537"/>
                  </a:lnTo>
                  <a:lnTo>
                    <a:pt x="1735" y="2403"/>
                  </a:lnTo>
                  <a:lnTo>
                    <a:pt x="2136" y="2136"/>
                  </a:lnTo>
                  <a:lnTo>
                    <a:pt x="2402" y="1736"/>
                  </a:lnTo>
                  <a:lnTo>
                    <a:pt x="2536" y="1335"/>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20"/>
            <p:cNvSpPr/>
            <p:nvPr/>
          </p:nvSpPr>
          <p:spPr>
            <a:xfrm>
              <a:off x="1480900" y="1432675"/>
              <a:ext cx="63425" cy="63425"/>
            </a:xfrm>
            <a:custGeom>
              <a:avLst/>
              <a:gdLst/>
              <a:ahLst/>
              <a:cxnLst/>
              <a:rect l="l" t="t" r="r" b="b"/>
              <a:pathLst>
                <a:path w="2537" h="2537" extrusionOk="0">
                  <a:moveTo>
                    <a:pt x="1335" y="1"/>
                  </a:moveTo>
                  <a:lnTo>
                    <a:pt x="801" y="134"/>
                  </a:lnTo>
                  <a:lnTo>
                    <a:pt x="401" y="401"/>
                  </a:lnTo>
                  <a:lnTo>
                    <a:pt x="134" y="802"/>
                  </a:lnTo>
                  <a:lnTo>
                    <a:pt x="1" y="1335"/>
                  </a:lnTo>
                  <a:lnTo>
                    <a:pt x="134" y="1736"/>
                  </a:lnTo>
                  <a:lnTo>
                    <a:pt x="401" y="2136"/>
                  </a:lnTo>
                  <a:lnTo>
                    <a:pt x="801" y="2403"/>
                  </a:lnTo>
                  <a:lnTo>
                    <a:pt x="1335" y="2537"/>
                  </a:lnTo>
                  <a:lnTo>
                    <a:pt x="1736" y="2403"/>
                  </a:lnTo>
                  <a:lnTo>
                    <a:pt x="2136" y="2136"/>
                  </a:lnTo>
                  <a:lnTo>
                    <a:pt x="2403" y="1736"/>
                  </a:lnTo>
                  <a:lnTo>
                    <a:pt x="2537"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20"/>
            <p:cNvSpPr/>
            <p:nvPr/>
          </p:nvSpPr>
          <p:spPr>
            <a:xfrm>
              <a:off x="1941375" y="1432675"/>
              <a:ext cx="63425" cy="63425"/>
            </a:xfrm>
            <a:custGeom>
              <a:avLst/>
              <a:gdLst/>
              <a:ahLst/>
              <a:cxnLst/>
              <a:rect l="l" t="t" r="r" b="b"/>
              <a:pathLst>
                <a:path w="2537" h="2537" extrusionOk="0">
                  <a:moveTo>
                    <a:pt x="1202" y="1"/>
                  </a:moveTo>
                  <a:lnTo>
                    <a:pt x="801" y="134"/>
                  </a:lnTo>
                  <a:lnTo>
                    <a:pt x="401" y="401"/>
                  </a:lnTo>
                  <a:lnTo>
                    <a:pt x="134" y="802"/>
                  </a:lnTo>
                  <a:lnTo>
                    <a:pt x="1" y="1335"/>
                  </a:lnTo>
                  <a:lnTo>
                    <a:pt x="134" y="1736"/>
                  </a:lnTo>
                  <a:lnTo>
                    <a:pt x="401" y="2136"/>
                  </a:lnTo>
                  <a:lnTo>
                    <a:pt x="801"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20"/>
            <p:cNvSpPr/>
            <p:nvPr/>
          </p:nvSpPr>
          <p:spPr>
            <a:xfrm>
              <a:off x="2401850" y="1432675"/>
              <a:ext cx="60100" cy="63425"/>
            </a:xfrm>
            <a:custGeom>
              <a:avLst/>
              <a:gdLst/>
              <a:ahLst/>
              <a:cxnLst/>
              <a:rect l="l" t="t" r="r" b="b"/>
              <a:pathLst>
                <a:path w="2404" h="2537" extrusionOk="0">
                  <a:moveTo>
                    <a:pt x="1202" y="1"/>
                  </a:moveTo>
                  <a:lnTo>
                    <a:pt x="668" y="134"/>
                  </a:lnTo>
                  <a:lnTo>
                    <a:pt x="268" y="401"/>
                  </a:lnTo>
                  <a:lnTo>
                    <a:pt x="1" y="802"/>
                  </a:lnTo>
                  <a:lnTo>
                    <a:pt x="1" y="1335"/>
                  </a:lnTo>
                  <a:lnTo>
                    <a:pt x="1" y="1736"/>
                  </a:lnTo>
                  <a:lnTo>
                    <a:pt x="268" y="2136"/>
                  </a:lnTo>
                  <a:lnTo>
                    <a:pt x="668" y="2403"/>
                  </a:lnTo>
                  <a:lnTo>
                    <a:pt x="1202" y="2537"/>
                  </a:lnTo>
                  <a:lnTo>
                    <a:pt x="1736" y="2403"/>
                  </a:lnTo>
                  <a:lnTo>
                    <a:pt x="2136" y="2136"/>
                  </a:lnTo>
                  <a:lnTo>
                    <a:pt x="2403" y="1736"/>
                  </a:lnTo>
                  <a:lnTo>
                    <a:pt x="2403"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20"/>
            <p:cNvSpPr/>
            <p:nvPr/>
          </p:nvSpPr>
          <p:spPr>
            <a:xfrm>
              <a:off x="28590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20"/>
            <p:cNvSpPr/>
            <p:nvPr/>
          </p:nvSpPr>
          <p:spPr>
            <a:xfrm>
              <a:off x="3319475" y="1432675"/>
              <a:ext cx="63425" cy="63425"/>
            </a:xfrm>
            <a:custGeom>
              <a:avLst/>
              <a:gdLst/>
              <a:ahLst/>
              <a:cxnLst/>
              <a:rect l="l" t="t" r="r" b="b"/>
              <a:pathLst>
                <a:path w="2537" h="2537" extrusionOk="0">
                  <a:moveTo>
                    <a:pt x="1201" y="1"/>
                  </a:moveTo>
                  <a:lnTo>
                    <a:pt x="801" y="134"/>
                  </a:lnTo>
                  <a:lnTo>
                    <a:pt x="401" y="401"/>
                  </a:lnTo>
                  <a:lnTo>
                    <a:pt x="134" y="802"/>
                  </a:lnTo>
                  <a:lnTo>
                    <a:pt x="0" y="1335"/>
                  </a:lnTo>
                  <a:lnTo>
                    <a:pt x="134" y="1736"/>
                  </a:lnTo>
                  <a:lnTo>
                    <a:pt x="401" y="2136"/>
                  </a:lnTo>
                  <a:lnTo>
                    <a:pt x="801" y="2403"/>
                  </a:lnTo>
                  <a:lnTo>
                    <a:pt x="1201" y="2537"/>
                  </a:lnTo>
                  <a:lnTo>
                    <a:pt x="1735" y="2403"/>
                  </a:lnTo>
                  <a:lnTo>
                    <a:pt x="2136" y="2136"/>
                  </a:lnTo>
                  <a:lnTo>
                    <a:pt x="2403" y="1736"/>
                  </a:lnTo>
                  <a:lnTo>
                    <a:pt x="2536" y="1335"/>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20"/>
            <p:cNvSpPr/>
            <p:nvPr/>
          </p:nvSpPr>
          <p:spPr>
            <a:xfrm>
              <a:off x="3779950" y="1432675"/>
              <a:ext cx="60075" cy="63425"/>
            </a:xfrm>
            <a:custGeom>
              <a:avLst/>
              <a:gdLst/>
              <a:ahLst/>
              <a:cxnLst/>
              <a:rect l="l" t="t" r="r" b="b"/>
              <a:pathLst>
                <a:path w="2403" h="2537" extrusionOk="0">
                  <a:moveTo>
                    <a:pt x="1202" y="1"/>
                  </a:moveTo>
                  <a:lnTo>
                    <a:pt x="668" y="134"/>
                  </a:lnTo>
                  <a:lnTo>
                    <a:pt x="267" y="401"/>
                  </a:lnTo>
                  <a:lnTo>
                    <a:pt x="0" y="802"/>
                  </a:lnTo>
                  <a:lnTo>
                    <a:pt x="0" y="1335"/>
                  </a:lnTo>
                  <a:lnTo>
                    <a:pt x="0" y="1736"/>
                  </a:lnTo>
                  <a:lnTo>
                    <a:pt x="267" y="2136"/>
                  </a:lnTo>
                  <a:lnTo>
                    <a:pt x="668" y="2403"/>
                  </a:lnTo>
                  <a:lnTo>
                    <a:pt x="1202" y="2537"/>
                  </a:lnTo>
                  <a:lnTo>
                    <a:pt x="1735" y="2403"/>
                  </a:lnTo>
                  <a:lnTo>
                    <a:pt x="2136" y="2136"/>
                  </a:lnTo>
                  <a:lnTo>
                    <a:pt x="2403" y="1736"/>
                  </a:lnTo>
                  <a:lnTo>
                    <a:pt x="2403" y="1335"/>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120"/>
            <p:cNvSpPr/>
            <p:nvPr/>
          </p:nvSpPr>
          <p:spPr>
            <a:xfrm>
              <a:off x="4237075" y="1432675"/>
              <a:ext cx="63425" cy="63425"/>
            </a:xfrm>
            <a:custGeom>
              <a:avLst/>
              <a:gdLst/>
              <a:ahLst/>
              <a:cxnLst/>
              <a:rect l="l" t="t" r="r" b="b"/>
              <a:pathLst>
                <a:path w="2537" h="2537" extrusionOk="0">
                  <a:moveTo>
                    <a:pt x="1336" y="1"/>
                  </a:moveTo>
                  <a:lnTo>
                    <a:pt x="802" y="134"/>
                  </a:lnTo>
                  <a:lnTo>
                    <a:pt x="401" y="401"/>
                  </a:lnTo>
                  <a:lnTo>
                    <a:pt x="134" y="802"/>
                  </a:lnTo>
                  <a:lnTo>
                    <a:pt x="1" y="1335"/>
                  </a:lnTo>
                  <a:lnTo>
                    <a:pt x="134" y="1736"/>
                  </a:lnTo>
                  <a:lnTo>
                    <a:pt x="401" y="2136"/>
                  </a:lnTo>
                  <a:lnTo>
                    <a:pt x="802" y="2403"/>
                  </a:lnTo>
                  <a:lnTo>
                    <a:pt x="1336" y="2537"/>
                  </a:lnTo>
                  <a:lnTo>
                    <a:pt x="1736" y="2403"/>
                  </a:lnTo>
                  <a:lnTo>
                    <a:pt x="2136" y="2136"/>
                  </a:lnTo>
                  <a:lnTo>
                    <a:pt x="2403" y="1736"/>
                  </a:lnTo>
                  <a:lnTo>
                    <a:pt x="2537" y="1335"/>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20"/>
            <p:cNvSpPr/>
            <p:nvPr/>
          </p:nvSpPr>
          <p:spPr>
            <a:xfrm>
              <a:off x="4697550" y="1432675"/>
              <a:ext cx="63425" cy="63425"/>
            </a:xfrm>
            <a:custGeom>
              <a:avLst/>
              <a:gdLst/>
              <a:ahLst/>
              <a:cxnLst/>
              <a:rect l="l" t="t" r="r" b="b"/>
              <a:pathLst>
                <a:path w="2537" h="2537" extrusionOk="0">
                  <a:moveTo>
                    <a:pt x="1202" y="1"/>
                  </a:moveTo>
                  <a:lnTo>
                    <a:pt x="802" y="134"/>
                  </a:lnTo>
                  <a:lnTo>
                    <a:pt x="401" y="401"/>
                  </a:lnTo>
                  <a:lnTo>
                    <a:pt x="134" y="802"/>
                  </a:lnTo>
                  <a:lnTo>
                    <a:pt x="1" y="1335"/>
                  </a:lnTo>
                  <a:lnTo>
                    <a:pt x="134" y="1736"/>
                  </a:lnTo>
                  <a:lnTo>
                    <a:pt x="401" y="2136"/>
                  </a:lnTo>
                  <a:lnTo>
                    <a:pt x="802" y="2403"/>
                  </a:lnTo>
                  <a:lnTo>
                    <a:pt x="1202" y="2537"/>
                  </a:lnTo>
                  <a:lnTo>
                    <a:pt x="1736" y="2403"/>
                  </a:lnTo>
                  <a:lnTo>
                    <a:pt x="2136" y="2136"/>
                  </a:lnTo>
                  <a:lnTo>
                    <a:pt x="2403" y="1736"/>
                  </a:lnTo>
                  <a:lnTo>
                    <a:pt x="2537"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20"/>
            <p:cNvSpPr/>
            <p:nvPr/>
          </p:nvSpPr>
          <p:spPr>
            <a:xfrm>
              <a:off x="5154700"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869" y="2403"/>
                  </a:lnTo>
                  <a:lnTo>
                    <a:pt x="2269" y="2136"/>
                  </a:lnTo>
                  <a:lnTo>
                    <a:pt x="2536" y="1736"/>
                  </a:lnTo>
                  <a:lnTo>
                    <a:pt x="2536" y="1335"/>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20"/>
            <p:cNvSpPr/>
            <p:nvPr/>
          </p:nvSpPr>
          <p:spPr>
            <a:xfrm>
              <a:off x="5615175" y="1432675"/>
              <a:ext cx="63425" cy="63425"/>
            </a:xfrm>
            <a:custGeom>
              <a:avLst/>
              <a:gdLst/>
              <a:ahLst/>
              <a:cxnLst/>
              <a:rect l="l" t="t" r="r" b="b"/>
              <a:pathLst>
                <a:path w="2537" h="2537" extrusionOk="0">
                  <a:moveTo>
                    <a:pt x="1335" y="1"/>
                  </a:moveTo>
                  <a:lnTo>
                    <a:pt x="801" y="134"/>
                  </a:lnTo>
                  <a:lnTo>
                    <a:pt x="401" y="401"/>
                  </a:lnTo>
                  <a:lnTo>
                    <a:pt x="134" y="802"/>
                  </a:lnTo>
                  <a:lnTo>
                    <a:pt x="0" y="1335"/>
                  </a:lnTo>
                  <a:lnTo>
                    <a:pt x="134" y="1736"/>
                  </a:lnTo>
                  <a:lnTo>
                    <a:pt x="401" y="2136"/>
                  </a:lnTo>
                  <a:lnTo>
                    <a:pt x="801" y="2403"/>
                  </a:lnTo>
                  <a:lnTo>
                    <a:pt x="1335" y="2537"/>
                  </a:lnTo>
                  <a:lnTo>
                    <a:pt x="1736" y="2403"/>
                  </a:lnTo>
                  <a:lnTo>
                    <a:pt x="2136" y="2136"/>
                  </a:lnTo>
                  <a:lnTo>
                    <a:pt x="2403" y="1736"/>
                  </a:lnTo>
                  <a:lnTo>
                    <a:pt x="2536" y="1335"/>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20"/>
            <p:cNvSpPr/>
            <p:nvPr/>
          </p:nvSpPr>
          <p:spPr>
            <a:xfrm>
              <a:off x="6075650" y="1432675"/>
              <a:ext cx="63425" cy="63425"/>
            </a:xfrm>
            <a:custGeom>
              <a:avLst/>
              <a:gdLst/>
              <a:ahLst/>
              <a:cxnLst/>
              <a:rect l="l" t="t" r="r" b="b"/>
              <a:pathLst>
                <a:path w="2537" h="2537" extrusionOk="0">
                  <a:moveTo>
                    <a:pt x="1202" y="1"/>
                  </a:moveTo>
                  <a:lnTo>
                    <a:pt x="668" y="134"/>
                  </a:lnTo>
                  <a:lnTo>
                    <a:pt x="267" y="401"/>
                  </a:lnTo>
                  <a:lnTo>
                    <a:pt x="0" y="802"/>
                  </a:lnTo>
                  <a:lnTo>
                    <a:pt x="0" y="1335"/>
                  </a:lnTo>
                  <a:lnTo>
                    <a:pt x="0" y="1736"/>
                  </a:lnTo>
                  <a:lnTo>
                    <a:pt x="267" y="2136"/>
                  </a:lnTo>
                  <a:lnTo>
                    <a:pt x="668" y="2403"/>
                  </a:lnTo>
                  <a:lnTo>
                    <a:pt x="1202" y="2537"/>
                  </a:lnTo>
                  <a:lnTo>
                    <a:pt x="1736" y="2403"/>
                  </a:lnTo>
                  <a:lnTo>
                    <a:pt x="2136" y="2136"/>
                  </a:lnTo>
                  <a:lnTo>
                    <a:pt x="2403" y="1736"/>
                  </a:lnTo>
                  <a:lnTo>
                    <a:pt x="2536" y="1335"/>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20"/>
            <p:cNvSpPr/>
            <p:nvPr/>
          </p:nvSpPr>
          <p:spPr>
            <a:xfrm>
              <a:off x="6532800" y="1432675"/>
              <a:ext cx="63400" cy="63425"/>
            </a:xfrm>
            <a:custGeom>
              <a:avLst/>
              <a:gdLst/>
              <a:ahLst/>
              <a:cxnLst/>
              <a:rect l="l" t="t" r="r" b="b"/>
              <a:pathLst>
                <a:path w="2536" h="2537" extrusionOk="0">
                  <a:moveTo>
                    <a:pt x="1335" y="1"/>
                  </a:moveTo>
                  <a:lnTo>
                    <a:pt x="801" y="134"/>
                  </a:lnTo>
                  <a:lnTo>
                    <a:pt x="400" y="401"/>
                  </a:lnTo>
                  <a:lnTo>
                    <a:pt x="134" y="802"/>
                  </a:lnTo>
                  <a:lnTo>
                    <a:pt x="0" y="1335"/>
                  </a:lnTo>
                  <a:lnTo>
                    <a:pt x="134" y="1736"/>
                  </a:lnTo>
                  <a:lnTo>
                    <a:pt x="400" y="2136"/>
                  </a:lnTo>
                  <a:lnTo>
                    <a:pt x="801" y="2403"/>
                  </a:lnTo>
                  <a:lnTo>
                    <a:pt x="1335" y="2537"/>
                  </a:lnTo>
                  <a:lnTo>
                    <a:pt x="1735" y="2403"/>
                  </a:lnTo>
                  <a:lnTo>
                    <a:pt x="2136" y="2136"/>
                  </a:lnTo>
                  <a:lnTo>
                    <a:pt x="2403" y="1736"/>
                  </a:lnTo>
                  <a:lnTo>
                    <a:pt x="2536" y="1335"/>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20"/>
            <p:cNvSpPr/>
            <p:nvPr/>
          </p:nvSpPr>
          <p:spPr>
            <a:xfrm>
              <a:off x="1023775" y="1833100"/>
              <a:ext cx="63400" cy="60075"/>
            </a:xfrm>
            <a:custGeom>
              <a:avLst/>
              <a:gdLst/>
              <a:ahLst/>
              <a:cxnLst/>
              <a:rect l="l" t="t" r="r" b="b"/>
              <a:pathLst>
                <a:path w="2536" h="2403" extrusionOk="0">
                  <a:moveTo>
                    <a:pt x="667" y="0"/>
                  </a:moveTo>
                  <a:lnTo>
                    <a:pt x="400" y="267"/>
                  </a:lnTo>
                  <a:lnTo>
                    <a:pt x="0" y="668"/>
                  </a:lnTo>
                  <a:lnTo>
                    <a:pt x="0" y="1202"/>
                  </a:lnTo>
                  <a:lnTo>
                    <a:pt x="0" y="1735"/>
                  </a:lnTo>
                  <a:lnTo>
                    <a:pt x="400" y="2136"/>
                  </a:lnTo>
                  <a:lnTo>
                    <a:pt x="667" y="2403"/>
                  </a:lnTo>
                  <a:lnTo>
                    <a:pt x="1735" y="2403"/>
                  </a:lnTo>
                  <a:lnTo>
                    <a:pt x="2136" y="2136"/>
                  </a:lnTo>
                  <a:lnTo>
                    <a:pt x="2402" y="1735"/>
                  </a:lnTo>
                  <a:lnTo>
                    <a:pt x="2536" y="1202"/>
                  </a:lnTo>
                  <a:lnTo>
                    <a:pt x="2402"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20"/>
            <p:cNvSpPr/>
            <p:nvPr/>
          </p:nvSpPr>
          <p:spPr>
            <a:xfrm>
              <a:off x="1480900"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20"/>
            <p:cNvSpPr/>
            <p:nvPr/>
          </p:nvSpPr>
          <p:spPr>
            <a:xfrm>
              <a:off x="1941375" y="1833100"/>
              <a:ext cx="63425" cy="60075"/>
            </a:xfrm>
            <a:custGeom>
              <a:avLst/>
              <a:gdLst/>
              <a:ahLst/>
              <a:cxnLst/>
              <a:rect l="l" t="t" r="r" b="b"/>
              <a:pathLst>
                <a:path w="2537" h="2403" extrusionOk="0">
                  <a:moveTo>
                    <a:pt x="801" y="0"/>
                  </a:moveTo>
                  <a:lnTo>
                    <a:pt x="401" y="267"/>
                  </a:lnTo>
                  <a:lnTo>
                    <a:pt x="134" y="668"/>
                  </a:lnTo>
                  <a:lnTo>
                    <a:pt x="1" y="1202"/>
                  </a:lnTo>
                  <a:lnTo>
                    <a:pt x="134" y="1735"/>
                  </a:lnTo>
                  <a:lnTo>
                    <a:pt x="401" y="2136"/>
                  </a:lnTo>
                  <a:lnTo>
                    <a:pt x="801"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20"/>
            <p:cNvSpPr/>
            <p:nvPr/>
          </p:nvSpPr>
          <p:spPr>
            <a:xfrm>
              <a:off x="2401850" y="1833100"/>
              <a:ext cx="60100" cy="60075"/>
            </a:xfrm>
            <a:custGeom>
              <a:avLst/>
              <a:gdLst/>
              <a:ahLst/>
              <a:cxnLst/>
              <a:rect l="l" t="t" r="r" b="b"/>
              <a:pathLst>
                <a:path w="2404" h="2403" extrusionOk="0">
                  <a:moveTo>
                    <a:pt x="668" y="0"/>
                  </a:moveTo>
                  <a:lnTo>
                    <a:pt x="268" y="267"/>
                  </a:lnTo>
                  <a:lnTo>
                    <a:pt x="1" y="668"/>
                  </a:lnTo>
                  <a:lnTo>
                    <a:pt x="1" y="1202"/>
                  </a:lnTo>
                  <a:lnTo>
                    <a:pt x="1" y="1735"/>
                  </a:lnTo>
                  <a:lnTo>
                    <a:pt x="268" y="2136"/>
                  </a:lnTo>
                  <a:lnTo>
                    <a:pt x="668" y="2403"/>
                  </a:lnTo>
                  <a:lnTo>
                    <a:pt x="1736" y="2403"/>
                  </a:lnTo>
                  <a:lnTo>
                    <a:pt x="2136" y="2136"/>
                  </a:lnTo>
                  <a:lnTo>
                    <a:pt x="2403" y="1735"/>
                  </a:lnTo>
                  <a:lnTo>
                    <a:pt x="2403"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20"/>
            <p:cNvSpPr/>
            <p:nvPr/>
          </p:nvSpPr>
          <p:spPr>
            <a:xfrm>
              <a:off x="28590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20"/>
            <p:cNvSpPr/>
            <p:nvPr/>
          </p:nvSpPr>
          <p:spPr>
            <a:xfrm>
              <a:off x="33194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20"/>
            <p:cNvSpPr/>
            <p:nvPr/>
          </p:nvSpPr>
          <p:spPr>
            <a:xfrm>
              <a:off x="3779950" y="1833100"/>
              <a:ext cx="60075" cy="60075"/>
            </a:xfrm>
            <a:custGeom>
              <a:avLst/>
              <a:gdLst/>
              <a:ahLst/>
              <a:cxnLst/>
              <a:rect l="l" t="t" r="r" b="b"/>
              <a:pathLst>
                <a:path w="2403" h="2403" extrusionOk="0">
                  <a:moveTo>
                    <a:pt x="668" y="0"/>
                  </a:moveTo>
                  <a:lnTo>
                    <a:pt x="267" y="267"/>
                  </a:lnTo>
                  <a:lnTo>
                    <a:pt x="0" y="668"/>
                  </a:lnTo>
                  <a:lnTo>
                    <a:pt x="0" y="1202"/>
                  </a:lnTo>
                  <a:lnTo>
                    <a:pt x="0" y="1735"/>
                  </a:lnTo>
                  <a:lnTo>
                    <a:pt x="267" y="2136"/>
                  </a:lnTo>
                  <a:lnTo>
                    <a:pt x="668" y="2403"/>
                  </a:lnTo>
                  <a:lnTo>
                    <a:pt x="1735" y="2403"/>
                  </a:lnTo>
                  <a:lnTo>
                    <a:pt x="2136" y="2136"/>
                  </a:lnTo>
                  <a:lnTo>
                    <a:pt x="2403" y="1735"/>
                  </a:lnTo>
                  <a:lnTo>
                    <a:pt x="2403"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120"/>
            <p:cNvSpPr/>
            <p:nvPr/>
          </p:nvSpPr>
          <p:spPr>
            <a:xfrm>
              <a:off x="4237075"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20"/>
            <p:cNvSpPr/>
            <p:nvPr/>
          </p:nvSpPr>
          <p:spPr>
            <a:xfrm>
              <a:off x="4697550" y="1833100"/>
              <a:ext cx="63425" cy="60075"/>
            </a:xfrm>
            <a:custGeom>
              <a:avLst/>
              <a:gdLst/>
              <a:ahLst/>
              <a:cxnLst/>
              <a:rect l="l" t="t" r="r" b="b"/>
              <a:pathLst>
                <a:path w="2537" h="2403" extrusionOk="0">
                  <a:moveTo>
                    <a:pt x="802" y="0"/>
                  </a:moveTo>
                  <a:lnTo>
                    <a:pt x="401" y="267"/>
                  </a:lnTo>
                  <a:lnTo>
                    <a:pt x="134" y="668"/>
                  </a:lnTo>
                  <a:lnTo>
                    <a:pt x="1" y="1202"/>
                  </a:lnTo>
                  <a:lnTo>
                    <a:pt x="134" y="1735"/>
                  </a:lnTo>
                  <a:lnTo>
                    <a:pt x="401" y="2136"/>
                  </a:lnTo>
                  <a:lnTo>
                    <a:pt x="802" y="2403"/>
                  </a:lnTo>
                  <a:lnTo>
                    <a:pt x="1736" y="2403"/>
                  </a:lnTo>
                  <a:lnTo>
                    <a:pt x="2136" y="2136"/>
                  </a:lnTo>
                  <a:lnTo>
                    <a:pt x="2403" y="1735"/>
                  </a:lnTo>
                  <a:lnTo>
                    <a:pt x="2537"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20"/>
            <p:cNvSpPr/>
            <p:nvPr/>
          </p:nvSpPr>
          <p:spPr>
            <a:xfrm>
              <a:off x="5154700"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869" y="2403"/>
                  </a:lnTo>
                  <a:lnTo>
                    <a:pt x="2269" y="2136"/>
                  </a:lnTo>
                  <a:lnTo>
                    <a:pt x="2536" y="1735"/>
                  </a:lnTo>
                  <a:lnTo>
                    <a:pt x="2536" y="1202"/>
                  </a:lnTo>
                  <a:lnTo>
                    <a:pt x="2536" y="668"/>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20"/>
            <p:cNvSpPr/>
            <p:nvPr/>
          </p:nvSpPr>
          <p:spPr>
            <a:xfrm>
              <a:off x="5615175" y="1833100"/>
              <a:ext cx="63425" cy="60075"/>
            </a:xfrm>
            <a:custGeom>
              <a:avLst/>
              <a:gdLst/>
              <a:ahLst/>
              <a:cxnLst/>
              <a:rect l="l" t="t" r="r" b="b"/>
              <a:pathLst>
                <a:path w="2537" h="2403" extrusionOk="0">
                  <a:moveTo>
                    <a:pt x="801" y="0"/>
                  </a:moveTo>
                  <a:lnTo>
                    <a:pt x="401" y="267"/>
                  </a:lnTo>
                  <a:lnTo>
                    <a:pt x="134" y="668"/>
                  </a:lnTo>
                  <a:lnTo>
                    <a:pt x="0" y="1202"/>
                  </a:lnTo>
                  <a:lnTo>
                    <a:pt x="134" y="1735"/>
                  </a:lnTo>
                  <a:lnTo>
                    <a:pt x="401" y="2136"/>
                  </a:lnTo>
                  <a:lnTo>
                    <a:pt x="801"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20"/>
            <p:cNvSpPr/>
            <p:nvPr/>
          </p:nvSpPr>
          <p:spPr>
            <a:xfrm>
              <a:off x="6075650" y="1833100"/>
              <a:ext cx="63425" cy="60075"/>
            </a:xfrm>
            <a:custGeom>
              <a:avLst/>
              <a:gdLst/>
              <a:ahLst/>
              <a:cxnLst/>
              <a:rect l="l" t="t" r="r" b="b"/>
              <a:pathLst>
                <a:path w="2537" h="2403" extrusionOk="0">
                  <a:moveTo>
                    <a:pt x="668" y="0"/>
                  </a:moveTo>
                  <a:lnTo>
                    <a:pt x="267" y="267"/>
                  </a:lnTo>
                  <a:lnTo>
                    <a:pt x="0" y="668"/>
                  </a:lnTo>
                  <a:lnTo>
                    <a:pt x="0" y="1202"/>
                  </a:lnTo>
                  <a:lnTo>
                    <a:pt x="0" y="1735"/>
                  </a:lnTo>
                  <a:lnTo>
                    <a:pt x="267" y="2136"/>
                  </a:lnTo>
                  <a:lnTo>
                    <a:pt x="668" y="2403"/>
                  </a:lnTo>
                  <a:lnTo>
                    <a:pt x="1736" y="2403"/>
                  </a:lnTo>
                  <a:lnTo>
                    <a:pt x="2136" y="2136"/>
                  </a:lnTo>
                  <a:lnTo>
                    <a:pt x="2403" y="1735"/>
                  </a:lnTo>
                  <a:lnTo>
                    <a:pt x="2536" y="1202"/>
                  </a:lnTo>
                  <a:lnTo>
                    <a:pt x="2403" y="668"/>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20"/>
            <p:cNvSpPr/>
            <p:nvPr/>
          </p:nvSpPr>
          <p:spPr>
            <a:xfrm>
              <a:off x="6532800" y="1833100"/>
              <a:ext cx="63400" cy="60075"/>
            </a:xfrm>
            <a:custGeom>
              <a:avLst/>
              <a:gdLst/>
              <a:ahLst/>
              <a:cxnLst/>
              <a:rect l="l" t="t" r="r" b="b"/>
              <a:pathLst>
                <a:path w="2536" h="2403" extrusionOk="0">
                  <a:moveTo>
                    <a:pt x="801" y="0"/>
                  </a:moveTo>
                  <a:lnTo>
                    <a:pt x="400" y="267"/>
                  </a:lnTo>
                  <a:lnTo>
                    <a:pt x="134" y="668"/>
                  </a:lnTo>
                  <a:lnTo>
                    <a:pt x="0" y="1202"/>
                  </a:lnTo>
                  <a:lnTo>
                    <a:pt x="134" y="1735"/>
                  </a:lnTo>
                  <a:lnTo>
                    <a:pt x="400" y="2136"/>
                  </a:lnTo>
                  <a:lnTo>
                    <a:pt x="801" y="2403"/>
                  </a:lnTo>
                  <a:lnTo>
                    <a:pt x="1735" y="2403"/>
                  </a:lnTo>
                  <a:lnTo>
                    <a:pt x="2136" y="2136"/>
                  </a:lnTo>
                  <a:lnTo>
                    <a:pt x="2403" y="1735"/>
                  </a:lnTo>
                  <a:lnTo>
                    <a:pt x="2536" y="1202"/>
                  </a:lnTo>
                  <a:lnTo>
                    <a:pt x="2403" y="668"/>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20"/>
            <p:cNvSpPr/>
            <p:nvPr/>
          </p:nvSpPr>
          <p:spPr>
            <a:xfrm>
              <a:off x="1023775" y="2230175"/>
              <a:ext cx="63400" cy="63425"/>
            </a:xfrm>
            <a:custGeom>
              <a:avLst/>
              <a:gdLst/>
              <a:ahLst/>
              <a:cxnLst/>
              <a:rect l="l" t="t" r="r" b="b"/>
              <a:pathLst>
                <a:path w="2536" h="2537" extrusionOk="0">
                  <a:moveTo>
                    <a:pt x="1201" y="0"/>
                  </a:moveTo>
                  <a:lnTo>
                    <a:pt x="667" y="134"/>
                  </a:lnTo>
                  <a:lnTo>
                    <a:pt x="400" y="401"/>
                  </a:lnTo>
                  <a:lnTo>
                    <a:pt x="0" y="801"/>
                  </a:lnTo>
                  <a:lnTo>
                    <a:pt x="0" y="1202"/>
                  </a:lnTo>
                  <a:lnTo>
                    <a:pt x="0" y="1736"/>
                  </a:lnTo>
                  <a:lnTo>
                    <a:pt x="400" y="2136"/>
                  </a:lnTo>
                  <a:lnTo>
                    <a:pt x="667" y="2403"/>
                  </a:lnTo>
                  <a:lnTo>
                    <a:pt x="1201" y="2536"/>
                  </a:lnTo>
                  <a:lnTo>
                    <a:pt x="1735" y="2403"/>
                  </a:lnTo>
                  <a:lnTo>
                    <a:pt x="2136" y="2136"/>
                  </a:lnTo>
                  <a:lnTo>
                    <a:pt x="2402" y="1736"/>
                  </a:lnTo>
                  <a:lnTo>
                    <a:pt x="2536" y="1202"/>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20"/>
            <p:cNvSpPr/>
            <p:nvPr/>
          </p:nvSpPr>
          <p:spPr>
            <a:xfrm>
              <a:off x="1480900" y="2230175"/>
              <a:ext cx="63425" cy="63425"/>
            </a:xfrm>
            <a:custGeom>
              <a:avLst/>
              <a:gdLst/>
              <a:ahLst/>
              <a:cxnLst/>
              <a:rect l="l" t="t" r="r" b="b"/>
              <a:pathLst>
                <a:path w="2537" h="2537" extrusionOk="0">
                  <a:moveTo>
                    <a:pt x="1335" y="0"/>
                  </a:moveTo>
                  <a:lnTo>
                    <a:pt x="801" y="134"/>
                  </a:lnTo>
                  <a:lnTo>
                    <a:pt x="401" y="401"/>
                  </a:lnTo>
                  <a:lnTo>
                    <a:pt x="134" y="801"/>
                  </a:lnTo>
                  <a:lnTo>
                    <a:pt x="1" y="1202"/>
                  </a:lnTo>
                  <a:lnTo>
                    <a:pt x="134" y="1736"/>
                  </a:lnTo>
                  <a:lnTo>
                    <a:pt x="401" y="2136"/>
                  </a:lnTo>
                  <a:lnTo>
                    <a:pt x="801" y="2403"/>
                  </a:lnTo>
                  <a:lnTo>
                    <a:pt x="1335" y="2536"/>
                  </a:lnTo>
                  <a:lnTo>
                    <a:pt x="1736" y="2403"/>
                  </a:lnTo>
                  <a:lnTo>
                    <a:pt x="2136" y="2136"/>
                  </a:lnTo>
                  <a:lnTo>
                    <a:pt x="2403" y="1736"/>
                  </a:lnTo>
                  <a:lnTo>
                    <a:pt x="2537"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120"/>
            <p:cNvSpPr/>
            <p:nvPr/>
          </p:nvSpPr>
          <p:spPr>
            <a:xfrm>
              <a:off x="1941375" y="2230175"/>
              <a:ext cx="63425" cy="63425"/>
            </a:xfrm>
            <a:custGeom>
              <a:avLst/>
              <a:gdLst/>
              <a:ahLst/>
              <a:cxnLst/>
              <a:rect l="l" t="t" r="r" b="b"/>
              <a:pathLst>
                <a:path w="2537" h="2537" extrusionOk="0">
                  <a:moveTo>
                    <a:pt x="1202" y="0"/>
                  </a:moveTo>
                  <a:lnTo>
                    <a:pt x="801" y="134"/>
                  </a:lnTo>
                  <a:lnTo>
                    <a:pt x="401" y="401"/>
                  </a:lnTo>
                  <a:lnTo>
                    <a:pt x="134" y="801"/>
                  </a:lnTo>
                  <a:lnTo>
                    <a:pt x="1" y="1202"/>
                  </a:lnTo>
                  <a:lnTo>
                    <a:pt x="134" y="1736"/>
                  </a:lnTo>
                  <a:lnTo>
                    <a:pt x="401" y="2136"/>
                  </a:lnTo>
                  <a:lnTo>
                    <a:pt x="801"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20"/>
            <p:cNvSpPr/>
            <p:nvPr/>
          </p:nvSpPr>
          <p:spPr>
            <a:xfrm>
              <a:off x="2401850" y="2230175"/>
              <a:ext cx="60100" cy="63425"/>
            </a:xfrm>
            <a:custGeom>
              <a:avLst/>
              <a:gdLst/>
              <a:ahLst/>
              <a:cxnLst/>
              <a:rect l="l" t="t" r="r" b="b"/>
              <a:pathLst>
                <a:path w="2404" h="2537" extrusionOk="0">
                  <a:moveTo>
                    <a:pt x="1202" y="0"/>
                  </a:moveTo>
                  <a:lnTo>
                    <a:pt x="668" y="134"/>
                  </a:lnTo>
                  <a:lnTo>
                    <a:pt x="268" y="401"/>
                  </a:lnTo>
                  <a:lnTo>
                    <a:pt x="1" y="801"/>
                  </a:lnTo>
                  <a:lnTo>
                    <a:pt x="1" y="1202"/>
                  </a:lnTo>
                  <a:lnTo>
                    <a:pt x="1" y="1736"/>
                  </a:lnTo>
                  <a:lnTo>
                    <a:pt x="268" y="2136"/>
                  </a:lnTo>
                  <a:lnTo>
                    <a:pt x="668" y="2403"/>
                  </a:lnTo>
                  <a:lnTo>
                    <a:pt x="1202" y="2536"/>
                  </a:lnTo>
                  <a:lnTo>
                    <a:pt x="1736" y="2403"/>
                  </a:lnTo>
                  <a:lnTo>
                    <a:pt x="2136" y="2136"/>
                  </a:lnTo>
                  <a:lnTo>
                    <a:pt x="2403" y="1736"/>
                  </a:lnTo>
                  <a:lnTo>
                    <a:pt x="2403"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20"/>
            <p:cNvSpPr/>
            <p:nvPr/>
          </p:nvSpPr>
          <p:spPr>
            <a:xfrm>
              <a:off x="28590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20"/>
            <p:cNvSpPr/>
            <p:nvPr/>
          </p:nvSpPr>
          <p:spPr>
            <a:xfrm>
              <a:off x="3319475" y="2230175"/>
              <a:ext cx="63425" cy="63425"/>
            </a:xfrm>
            <a:custGeom>
              <a:avLst/>
              <a:gdLst/>
              <a:ahLst/>
              <a:cxnLst/>
              <a:rect l="l" t="t" r="r" b="b"/>
              <a:pathLst>
                <a:path w="2537" h="2537" extrusionOk="0">
                  <a:moveTo>
                    <a:pt x="1201" y="0"/>
                  </a:moveTo>
                  <a:lnTo>
                    <a:pt x="801" y="134"/>
                  </a:lnTo>
                  <a:lnTo>
                    <a:pt x="401" y="401"/>
                  </a:lnTo>
                  <a:lnTo>
                    <a:pt x="134" y="801"/>
                  </a:lnTo>
                  <a:lnTo>
                    <a:pt x="0" y="1202"/>
                  </a:lnTo>
                  <a:lnTo>
                    <a:pt x="134" y="1736"/>
                  </a:lnTo>
                  <a:lnTo>
                    <a:pt x="401" y="2136"/>
                  </a:lnTo>
                  <a:lnTo>
                    <a:pt x="801" y="2403"/>
                  </a:lnTo>
                  <a:lnTo>
                    <a:pt x="1201" y="2536"/>
                  </a:lnTo>
                  <a:lnTo>
                    <a:pt x="1735" y="2403"/>
                  </a:lnTo>
                  <a:lnTo>
                    <a:pt x="2136" y="2136"/>
                  </a:lnTo>
                  <a:lnTo>
                    <a:pt x="2403" y="1736"/>
                  </a:lnTo>
                  <a:lnTo>
                    <a:pt x="2536" y="1202"/>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20"/>
            <p:cNvSpPr/>
            <p:nvPr/>
          </p:nvSpPr>
          <p:spPr>
            <a:xfrm>
              <a:off x="3779950" y="2230175"/>
              <a:ext cx="60075" cy="63425"/>
            </a:xfrm>
            <a:custGeom>
              <a:avLst/>
              <a:gdLst/>
              <a:ahLst/>
              <a:cxnLst/>
              <a:rect l="l" t="t" r="r" b="b"/>
              <a:pathLst>
                <a:path w="2403" h="2537" extrusionOk="0">
                  <a:moveTo>
                    <a:pt x="1202" y="0"/>
                  </a:moveTo>
                  <a:lnTo>
                    <a:pt x="668" y="134"/>
                  </a:lnTo>
                  <a:lnTo>
                    <a:pt x="267" y="401"/>
                  </a:lnTo>
                  <a:lnTo>
                    <a:pt x="0" y="801"/>
                  </a:lnTo>
                  <a:lnTo>
                    <a:pt x="0" y="1202"/>
                  </a:lnTo>
                  <a:lnTo>
                    <a:pt x="0" y="1736"/>
                  </a:lnTo>
                  <a:lnTo>
                    <a:pt x="267" y="2136"/>
                  </a:lnTo>
                  <a:lnTo>
                    <a:pt x="668" y="2403"/>
                  </a:lnTo>
                  <a:lnTo>
                    <a:pt x="1202" y="2536"/>
                  </a:lnTo>
                  <a:lnTo>
                    <a:pt x="1735" y="2403"/>
                  </a:lnTo>
                  <a:lnTo>
                    <a:pt x="2136" y="2136"/>
                  </a:lnTo>
                  <a:lnTo>
                    <a:pt x="2403" y="1736"/>
                  </a:lnTo>
                  <a:lnTo>
                    <a:pt x="2403" y="1202"/>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20"/>
            <p:cNvSpPr/>
            <p:nvPr/>
          </p:nvSpPr>
          <p:spPr>
            <a:xfrm>
              <a:off x="4237075" y="2230175"/>
              <a:ext cx="63425" cy="63425"/>
            </a:xfrm>
            <a:custGeom>
              <a:avLst/>
              <a:gdLst/>
              <a:ahLst/>
              <a:cxnLst/>
              <a:rect l="l" t="t" r="r" b="b"/>
              <a:pathLst>
                <a:path w="2537" h="2537" extrusionOk="0">
                  <a:moveTo>
                    <a:pt x="1336" y="0"/>
                  </a:moveTo>
                  <a:lnTo>
                    <a:pt x="802" y="134"/>
                  </a:lnTo>
                  <a:lnTo>
                    <a:pt x="401" y="401"/>
                  </a:lnTo>
                  <a:lnTo>
                    <a:pt x="134" y="801"/>
                  </a:lnTo>
                  <a:lnTo>
                    <a:pt x="1" y="1202"/>
                  </a:lnTo>
                  <a:lnTo>
                    <a:pt x="134" y="1736"/>
                  </a:lnTo>
                  <a:lnTo>
                    <a:pt x="401" y="2136"/>
                  </a:lnTo>
                  <a:lnTo>
                    <a:pt x="802" y="2403"/>
                  </a:lnTo>
                  <a:lnTo>
                    <a:pt x="1336" y="2536"/>
                  </a:lnTo>
                  <a:lnTo>
                    <a:pt x="1736" y="2403"/>
                  </a:lnTo>
                  <a:lnTo>
                    <a:pt x="2136" y="2136"/>
                  </a:lnTo>
                  <a:lnTo>
                    <a:pt x="2403" y="1736"/>
                  </a:lnTo>
                  <a:lnTo>
                    <a:pt x="2537" y="1202"/>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20"/>
            <p:cNvSpPr/>
            <p:nvPr/>
          </p:nvSpPr>
          <p:spPr>
            <a:xfrm>
              <a:off x="4697550" y="2230175"/>
              <a:ext cx="63425" cy="63425"/>
            </a:xfrm>
            <a:custGeom>
              <a:avLst/>
              <a:gdLst/>
              <a:ahLst/>
              <a:cxnLst/>
              <a:rect l="l" t="t" r="r" b="b"/>
              <a:pathLst>
                <a:path w="2537" h="2537" extrusionOk="0">
                  <a:moveTo>
                    <a:pt x="1202" y="0"/>
                  </a:moveTo>
                  <a:lnTo>
                    <a:pt x="802" y="134"/>
                  </a:lnTo>
                  <a:lnTo>
                    <a:pt x="401" y="401"/>
                  </a:lnTo>
                  <a:lnTo>
                    <a:pt x="134" y="801"/>
                  </a:lnTo>
                  <a:lnTo>
                    <a:pt x="1" y="1202"/>
                  </a:lnTo>
                  <a:lnTo>
                    <a:pt x="134" y="1736"/>
                  </a:lnTo>
                  <a:lnTo>
                    <a:pt x="401" y="2136"/>
                  </a:lnTo>
                  <a:lnTo>
                    <a:pt x="802" y="2403"/>
                  </a:lnTo>
                  <a:lnTo>
                    <a:pt x="1202" y="2536"/>
                  </a:lnTo>
                  <a:lnTo>
                    <a:pt x="1736" y="2403"/>
                  </a:lnTo>
                  <a:lnTo>
                    <a:pt x="2136" y="2136"/>
                  </a:lnTo>
                  <a:lnTo>
                    <a:pt x="2403" y="1736"/>
                  </a:lnTo>
                  <a:lnTo>
                    <a:pt x="2537"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20"/>
            <p:cNvSpPr/>
            <p:nvPr/>
          </p:nvSpPr>
          <p:spPr>
            <a:xfrm>
              <a:off x="5154700"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869" y="2403"/>
                  </a:lnTo>
                  <a:lnTo>
                    <a:pt x="2269" y="2136"/>
                  </a:lnTo>
                  <a:lnTo>
                    <a:pt x="2536" y="1736"/>
                  </a:lnTo>
                  <a:lnTo>
                    <a:pt x="2536" y="1202"/>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20"/>
            <p:cNvSpPr/>
            <p:nvPr/>
          </p:nvSpPr>
          <p:spPr>
            <a:xfrm>
              <a:off x="5615175" y="2230175"/>
              <a:ext cx="63425" cy="63425"/>
            </a:xfrm>
            <a:custGeom>
              <a:avLst/>
              <a:gdLst/>
              <a:ahLst/>
              <a:cxnLst/>
              <a:rect l="l" t="t" r="r" b="b"/>
              <a:pathLst>
                <a:path w="2537" h="2537" extrusionOk="0">
                  <a:moveTo>
                    <a:pt x="1335" y="0"/>
                  </a:moveTo>
                  <a:lnTo>
                    <a:pt x="801" y="134"/>
                  </a:lnTo>
                  <a:lnTo>
                    <a:pt x="401" y="401"/>
                  </a:lnTo>
                  <a:lnTo>
                    <a:pt x="134" y="801"/>
                  </a:lnTo>
                  <a:lnTo>
                    <a:pt x="0" y="1202"/>
                  </a:lnTo>
                  <a:lnTo>
                    <a:pt x="134" y="1736"/>
                  </a:lnTo>
                  <a:lnTo>
                    <a:pt x="401" y="2136"/>
                  </a:lnTo>
                  <a:lnTo>
                    <a:pt x="801" y="2403"/>
                  </a:lnTo>
                  <a:lnTo>
                    <a:pt x="1335" y="2536"/>
                  </a:lnTo>
                  <a:lnTo>
                    <a:pt x="1736" y="2403"/>
                  </a:lnTo>
                  <a:lnTo>
                    <a:pt x="2136" y="2136"/>
                  </a:lnTo>
                  <a:lnTo>
                    <a:pt x="2403" y="1736"/>
                  </a:lnTo>
                  <a:lnTo>
                    <a:pt x="2536" y="1202"/>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20"/>
            <p:cNvSpPr/>
            <p:nvPr/>
          </p:nvSpPr>
          <p:spPr>
            <a:xfrm>
              <a:off x="6075650" y="2230175"/>
              <a:ext cx="63425" cy="63425"/>
            </a:xfrm>
            <a:custGeom>
              <a:avLst/>
              <a:gdLst/>
              <a:ahLst/>
              <a:cxnLst/>
              <a:rect l="l" t="t" r="r" b="b"/>
              <a:pathLst>
                <a:path w="2537" h="2537" extrusionOk="0">
                  <a:moveTo>
                    <a:pt x="1202" y="0"/>
                  </a:moveTo>
                  <a:lnTo>
                    <a:pt x="668" y="134"/>
                  </a:lnTo>
                  <a:lnTo>
                    <a:pt x="267" y="401"/>
                  </a:lnTo>
                  <a:lnTo>
                    <a:pt x="0" y="801"/>
                  </a:lnTo>
                  <a:lnTo>
                    <a:pt x="0" y="1202"/>
                  </a:lnTo>
                  <a:lnTo>
                    <a:pt x="0" y="1736"/>
                  </a:lnTo>
                  <a:lnTo>
                    <a:pt x="267" y="2136"/>
                  </a:lnTo>
                  <a:lnTo>
                    <a:pt x="668" y="2403"/>
                  </a:lnTo>
                  <a:lnTo>
                    <a:pt x="1202" y="2536"/>
                  </a:lnTo>
                  <a:lnTo>
                    <a:pt x="1736" y="2403"/>
                  </a:lnTo>
                  <a:lnTo>
                    <a:pt x="2136" y="2136"/>
                  </a:lnTo>
                  <a:lnTo>
                    <a:pt x="2403" y="1736"/>
                  </a:lnTo>
                  <a:lnTo>
                    <a:pt x="2536" y="1202"/>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20"/>
            <p:cNvSpPr/>
            <p:nvPr/>
          </p:nvSpPr>
          <p:spPr>
            <a:xfrm>
              <a:off x="6532800" y="2230175"/>
              <a:ext cx="63400" cy="63425"/>
            </a:xfrm>
            <a:custGeom>
              <a:avLst/>
              <a:gdLst/>
              <a:ahLst/>
              <a:cxnLst/>
              <a:rect l="l" t="t" r="r" b="b"/>
              <a:pathLst>
                <a:path w="2536" h="2537" extrusionOk="0">
                  <a:moveTo>
                    <a:pt x="1335" y="0"/>
                  </a:moveTo>
                  <a:lnTo>
                    <a:pt x="801" y="134"/>
                  </a:lnTo>
                  <a:lnTo>
                    <a:pt x="400" y="401"/>
                  </a:lnTo>
                  <a:lnTo>
                    <a:pt x="134" y="801"/>
                  </a:lnTo>
                  <a:lnTo>
                    <a:pt x="0" y="1202"/>
                  </a:lnTo>
                  <a:lnTo>
                    <a:pt x="134" y="1736"/>
                  </a:lnTo>
                  <a:lnTo>
                    <a:pt x="400" y="2136"/>
                  </a:lnTo>
                  <a:lnTo>
                    <a:pt x="801" y="2403"/>
                  </a:lnTo>
                  <a:lnTo>
                    <a:pt x="1335" y="2536"/>
                  </a:lnTo>
                  <a:lnTo>
                    <a:pt x="1735" y="2403"/>
                  </a:lnTo>
                  <a:lnTo>
                    <a:pt x="2136" y="2136"/>
                  </a:lnTo>
                  <a:lnTo>
                    <a:pt x="2403" y="1736"/>
                  </a:lnTo>
                  <a:lnTo>
                    <a:pt x="2536" y="1202"/>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20"/>
            <p:cNvSpPr/>
            <p:nvPr/>
          </p:nvSpPr>
          <p:spPr>
            <a:xfrm>
              <a:off x="1023775" y="2627250"/>
              <a:ext cx="63400" cy="63425"/>
            </a:xfrm>
            <a:custGeom>
              <a:avLst/>
              <a:gdLst/>
              <a:ahLst/>
              <a:cxnLst/>
              <a:rect l="l" t="t" r="r" b="b"/>
              <a:pathLst>
                <a:path w="2536" h="2537" extrusionOk="0">
                  <a:moveTo>
                    <a:pt x="1201" y="0"/>
                  </a:moveTo>
                  <a:lnTo>
                    <a:pt x="667" y="134"/>
                  </a:lnTo>
                  <a:lnTo>
                    <a:pt x="400" y="401"/>
                  </a:lnTo>
                  <a:lnTo>
                    <a:pt x="0" y="801"/>
                  </a:lnTo>
                  <a:lnTo>
                    <a:pt x="0" y="1335"/>
                  </a:lnTo>
                  <a:lnTo>
                    <a:pt x="0" y="1736"/>
                  </a:lnTo>
                  <a:lnTo>
                    <a:pt x="400" y="2136"/>
                  </a:lnTo>
                  <a:lnTo>
                    <a:pt x="667" y="2403"/>
                  </a:lnTo>
                  <a:lnTo>
                    <a:pt x="1201" y="2536"/>
                  </a:lnTo>
                  <a:lnTo>
                    <a:pt x="1735" y="2403"/>
                  </a:lnTo>
                  <a:lnTo>
                    <a:pt x="2136" y="2136"/>
                  </a:lnTo>
                  <a:lnTo>
                    <a:pt x="2402" y="1736"/>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20"/>
            <p:cNvSpPr/>
            <p:nvPr/>
          </p:nvSpPr>
          <p:spPr>
            <a:xfrm>
              <a:off x="1480900" y="2627250"/>
              <a:ext cx="63425" cy="63425"/>
            </a:xfrm>
            <a:custGeom>
              <a:avLst/>
              <a:gdLst/>
              <a:ahLst/>
              <a:cxnLst/>
              <a:rect l="l" t="t" r="r" b="b"/>
              <a:pathLst>
                <a:path w="2537" h="2537" extrusionOk="0">
                  <a:moveTo>
                    <a:pt x="1335" y="0"/>
                  </a:moveTo>
                  <a:lnTo>
                    <a:pt x="801" y="134"/>
                  </a:lnTo>
                  <a:lnTo>
                    <a:pt x="401" y="401"/>
                  </a:lnTo>
                  <a:lnTo>
                    <a:pt x="134" y="801"/>
                  </a:lnTo>
                  <a:lnTo>
                    <a:pt x="1" y="1335"/>
                  </a:lnTo>
                  <a:lnTo>
                    <a:pt x="134" y="1736"/>
                  </a:lnTo>
                  <a:lnTo>
                    <a:pt x="401" y="2136"/>
                  </a:lnTo>
                  <a:lnTo>
                    <a:pt x="801" y="2403"/>
                  </a:lnTo>
                  <a:lnTo>
                    <a:pt x="1335" y="2536"/>
                  </a:lnTo>
                  <a:lnTo>
                    <a:pt x="1736" y="2403"/>
                  </a:lnTo>
                  <a:lnTo>
                    <a:pt x="2136" y="2136"/>
                  </a:lnTo>
                  <a:lnTo>
                    <a:pt x="2403" y="1736"/>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20"/>
            <p:cNvSpPr/>
            <p:nvPr/>
          </p:nvSpPr>
          <p:spPr>
            <a:xfrm>
              <a:off x="1941375" y="2627250"/>
              <a:ext cx="63425" cy="63425"/>
            </a:xfrm>
            <a:custGeom>
              <a:avLst/>
              <a:gdLst/>
              <a:ahLst/>
              <a:cxnLst/>
              <a:rect l="l" t="t" r="r" b="b"/>
              <a:pathLst>
                <a:path w="2537" h="2537" extrusionOk="0">
                  <a:moveTo>
                    <a:pt x="1202" y="0"/>
                  </a:moveTo>
                  <a:lnTo>
                    <a:pt x="801" y="134"/>
                  </a:lnTo>
                  <a:lnTo>
                    <a:pt x="401" y="401"/>
                  </a:lnTo>
                  <a:lnTo>
                    <a:pt x="134" y="801"/>
                  </a:lnTo>
                  <a:lnTo>
                    <a:pt x="1" y="1335"/>
                  </a:lnTo>
                  <a:lnTo>
                    <a:pt x="134" y="1736"/>
                  </a:lnTo>
                  <a:lnTo>
                    <a:pt x="401" y="2136"/>
                  </a:lnTo>
                  <a:lnTo>
                    <a:pt x="801"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20"/>
            <p:cNvSpPr/>
            <p:nvPr/>
          </p:nvSpPr>
          <p:spPr>
            <a:xfrm>
              <a:off x="2401850" y="2627250"/>
              <a:ext cx="60100" cy="63425"/>
            </a:xfrm>
            <a:custGeom>
              <a:avLst/>
              <a:gdLst/>
              <a:ahLst/>
              <a:cxnLst/>
              <a:rect l="l" t="t" r="r" b="b"/>
              <a:pathLst>
                <a:path w="2404" h="2537" extrusionOk="0">
                  <a:moveTo>
                    <a:pt x="1202" y="0"/>
                  </a:moveTo>
                  <a:lnTo>
                    <a:pt x="668" y="134"/>
                  </a:lnTo>
                  <a:lnTo>
                    <a:pt x="268" y="401"/>
                  </a:lnTo>
                  <a:lnTo>
                    <a:pt x="1" y="801"/>
                  </a:lnTo>
                  <a:lnTo>
                    <a:pt x="1" y="1335"/>
                  </a:lnTo>
                  <a:lnTo>
                    <a:pt x="1" y="1736"/>
                  </a:lnTo>
                  <a:lnTo>
                    <a:pt x="268" y="2136"/>
                  </a:lnTo>
                  <a:lnTo>
                    <a:pt x="668" y="2403"/>
                  </a:lnTo>
                  <a:lnTo>
                    <a:pt x="1202" y="2536"/>
                  </a:lnTo>
                  <a:lnTo>
                    <a:pt x="1736" y="2403"/>
                  </a:lnTo>
                  <a:lnTo>
                    <a:pt x="2136" y="2136"/>
                  </a:lnTo>
                  <a:lnTo>
                    <a:pt x="2403" y="1736"/>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20"/>
            <p:cNvSpPr/>
            <p:nvPr/>
          </p:nvSpPr>
          <p:spPr>
            <a:xfrm>
              <a:off x="28590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20"/>
            <p:cNvSpPr/>
            <p:nvPr/>
          </p:nvSpPr>
          <p:spPr>
            <a:xfrm>
              <a:off x="3319475" y="2627250"/>
              <a:ext cx="63425" cy="63425"/>
            </a:xfrm>
            <a:custGeom>
              <a:avLst/>
              <a:gdLst/>
              <a:ahLst/>
              <a:cxnLst/>
              <a:rect l="l" t="t" r="r" b="b"/>
              <a:pathLst>
                <a:path w="2537" h="2537" extrusionOk="0">
                  <a:moveTo>
                    <a:pt x="1201" y="0"/>
                  </a:moveTo>
                  <a:lnTo>
                    <a:pt x="801" y="134"/>
                  </a:lnTo>
                  <a:lnTo>
                    <a:pt x="401" y="401"/>
                  </a:lnTo>
                  <a:lnTo>
                    <a:pt x="134" y="801"/>
                  </a:lnTo>
                  <a:lnTo>
                    <a:pt x="0" y="1335"/>
                  </a:lnTo>
                  <a:lnTo>
                    <a:pt x="134" y="1736"/>
                  </a:lnTo>
                  <a:lnTo>
                    <a:pt x="401" y="2136"/>
                  </a:lnTo>
                  <a:lnTo>
                    <a:pt x="801" y="2403"/>
                  </a:lnTo>
                  <a:lnTo>
                    <a:pt x="1201" y="2536"/>
                  </a:lnTo>
                  <a:lnTo>
                    <a:pt x="1735" y="2403"/>
                  </a:lnTo>
                  <a:lnTo>
                    <a:pt x="2136" y="2136"/>
                  </a:lnTo>
                  <a:lnTo>
                    <a:pt x="2403" y="1736"/>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20"/>
            <p:cNvSpPr/>
            <p:nvPr/>
          </p:nvSpPr>
          <p:spPr>
            <a:xfrm>
              <a:off x="3779950" y="2627250"/>
              <a:ext cx="60075" cy="63425"/>
            </a:xfrm>
            <a:custGeom>
              <a:avLst/>
              <a:gdLst/>
              <a:ahLst/>
              <a:cxnLst/>
              <a:rect l="l" t="t" r="r" b="b"/>
              <a:pathLst>
                <a:path w="2403" h="2537" extrusionOk="0">
                  <a:moveTo>
                    <a:pt x="1202" y="0"/>
                  </a:moveTo>
                  <a:lnTo>
                    <a:pt x="668" y="134"/>
                  </a:lnTo>
                  <a:lnTo>
                    <a:pt x="267" y="401"/>
                  </a:lnTo>
                  <a:lnTo>
                    <a:pt x="0" y="801"/>
                  </a:lnTo>
                  <a:lnTo>
                    <a:pt x="0" y="1335"/>
                  </a:lnTo>
                  <a:lnTo>
                    <a:pt x="0" y="1736"/>
                  </a:lnTo>
                  <a:lnTo>
                    <a:pt x="267" y="2136"/>
                  </a:lnTo>
                  <a:lnTo>
                    <a:pt x="668" y="2403"/>
                  </a:lnTo>
                  <a:lnTo>
                    <a:pt x="1202" y="2536"/>
                  </a:lnTo>
                  <a:lnTo>
                    <a:pt x="1735" y="2403"/>
                  </a:lnTo>
                  <a:lnTo>
                    <a:pt x="2136" y="2136"/>
                  </a:lnTo>
                  <a:lnTo>
                    <a:pt x="2403" y="1736"/>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20"/>
            <p:cNvSpPr/>
            <p:nvPr/>
          </p:nvSpPr>
          <p:spPr>
            <a:xfrm>
              <a:off x="4237075" y="2627250"/>
              <a:ext cx="63425" cy="63425"/>
            </a:xfrm>
            <a:custGeom>
              <a:avLst/>
              <a:gdLst/>
              <a:ahLst/>
              <a:cxnLst/>
              <a:rect l="l" t="t" r="r" b="b"/>
              <a:pathLst>
                <a:path w="2537" h="2537" extrusionOk="0">
                  <a:moveTo>
                    <a:pt x="1336" y="0"/>
                  </a:moveTo>
                  <a:lnTo>
                    <a:pt x="802" y="134"/>
                  </a:lnTo>
                  <a:lnTo>
                    <a:pt x="401" y="401"/>
                  </a:lnTo>
                  <a:lnTo>
                    <a:pt x="134" y="801"/>
                  </a:lnTo>
                  <a:lnTo>
                    <a:pt x="1" y="1335"/>
                  </a:lnTo>
                  <a:lnTo>
                    <a:pt x="134" y="1736"/>
                  </a:lnTo>
                  <a:lnTo>
                    <a:pt x="401" y="2136"/>
                  </a:lnTo>
                  <a:lnTo>
                    <a:pt x="802" y="2403"/>
                  </a:lnTo>
                  <a:lnTo>
                    <a:pt x="1336" y="2536"/>
                  </a:lnTo>
                  <a:lnTo>
                    <a:pt x="1736" y="2403"/>
                  </a:lnTo>
                  <a:lnTo>
                    <a:pt x="2136" y="2136"/>
                  </a:lnTo>
                  <a:lnTo>
                    <a:pt x="2403" y="1736"/>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20"/>
            <p:cNvSpPr/>
            <p:nvPr/>
          </p:nvSpPr>
          <p:spPr>
            <a:xfrm>
              <a:off x="4697550" y="2627250"/>
              <a:ext cx="63425" cy="63425"/>
            </a:xfrm>
            <a:custGeom>
              <a:avLst/>
              <a:gdLst/>
              <a:ahLst/>
              <a:cxnLst/>
              <a:rect l="l" t="t" r="r" b="b"/>
              <a:pathLst>
                <a:path w="2537" h="2537" extrusionOk="0">
                  <a:moveTo>
                    <a:pt x="1202" y="0"/>
                  </a:moveTo>
                  <a:lnTo>
                    <a:pt x="802" y="134"/>
                  </a:lnTo>
                  <a:lnTo>
                    <a:pt x="401" y="401"/>
                  </a:lnTo>
                  <a:lnTo>
                    <a:pt x="134" y="801"/>
                  </a:lnTo>
                  <a:lnTo>
                    <a:pt x="1" y="1335"/>
                  </a:lnTo>
                  <a:lnTo>
                    <a:pt x="134" y="1736"/>
                  </a:lnTo>
                  <a:lnTo>
                    <a:pt x="401" y="2136"/>
                  </a:lnTo>
                  <a:lnTo>
                    <a:pt x="802" y="2403"/>
                  </a:lnTo>
                  <a:lnTo>
                    <a:pt x="1202" y="2536"/>
                  </a:lnTo>
                  <a:lnTo>
                    <a:pt x="1736" y="2403"/>
                  </a:lnTo>
                  <a:lnTo>
                    <a:pt x="2136" y="2136"/>
                  </a:lnTo>
                  <a:lnTo>
                    <a:pt x="2403" y="1736"/>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20"/>
            <p:cNvSpPr/>
            <p:nvPr/>
          </p:nvSpPr>
          <p:spPr>
            <a:xfrm>
              <a:off x="5154700"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869" y="2403"/>
                  </a:lnTo>
                  <a:lnTo>
                    <a:pt x="2269" y="2136"/>
                  </a:lnTo>
                  <a:lnTo>
                    <a:pt x="2536" y="1736"/>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120"/>
            <p:cNvSpPr/>
            <p:nvPr/>
          </p:nvSpPr>
          <p:spPr>
            <a:xfrm>
              <a:off x="5615175" y="2627250"/>
              <a:ext cx="63425" cy="63425"/>
            </a:xfrm>
            <a:custGeom>
              <a:avLst/>
              <a:gdLst/>
              <a:ahLst/>
              <a:cxnLst/>
              <a:rect l="l" t="t" r="r" b="b"/>
              <a:pathLst>
                <a:path w="2537" h="2537" extrusionOk="0">
                  <a:moveTo>
                    <a:pt x="1335" y="0"/>
                  </a:moveTo>
                  <a:lnTo>
                    <a:pt x="801" y="134"/>
                  </a:lnTo>
                  <a:lnTo>
                    <a:pt x="401" y="401"/>
                  </a:lnTo>
                  <a:lnTo>
                    <a:pt x="134" y="801"/>
                  </a:lnTo>
                  <a:lnTo>
                    <a:pt x="0" y="1335"/>
                  </a:lnTo>
                  <a:lnTo>
                    <a:pt x="134" y="1736"/>
                  </a:lnTo>
                  <a:lnTo>
                    <a:pt x="401" y="2136"/>
                  </a:lnTo>
                  <a:lnTo>
                    <a:pt x="801" y="2403"/>
                  </a:lnTo>
                  <a:lnTo>
                    <a:pt x="1335" y="2536"/>
                  </a:lnTo>
                  <a:lnTo>
                    <a:pt x="1736" y="2403"/>
                  </a:lnTo>
                  <a:lnTo>
                    <a:pt x="2136" y="2136"/>
                  </a:lnTo>
                  <a:lnTo>
                    <a:pt x="2403" y="1736"/>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120"/>
            <p:cNvSpPr/>
            <p:nvPr/>
          </p:nvSpPr>
          <p:spPr>
            <a:xfrm>
              <a:off x="6075650" y="2627250"/>
              <a:ext cx="63425" cy="63425"/>
            </a:xfrm>
            <a:custGeom>
              <a:avLst/>
              <a:gdLst/>
              <a:ahLst/>
              <a:cxnLst/>
              <a:rect l="l" t="t" r="r" b="b"/>
              <a:pathLst>
                <a:path w="2537" h="2537" extrusionOk="0">
                  <a:moveTo>
                    <a:pt x="1202" y="0"/>
                  </a:moveTo>
                  <a:lnTo>
                    <a:pt x="668" y="134"/>
                  </a:lnTo>
                  <a:lnTo>
                    <a:pt x="267" y="401"/>
                  </a:lnTo>
                  <a:lnTo>
                    <a:pt x="0" y="801"/>
                  </a:lnTo>
                  <a:lnTo>
                    <a:pt x="0" y="1335"/>
                  </a:lnTo>
                  <a:lnTo>
                    <a:pt x="0" y="1736"/>
                  </a:lnTo>
                  <a:lnTo>
                    <a:pt x="267" y="2136"/>
                  </a:lnTo>
                  <a:lnTo>
                    <a:pt x="668" y="2403"/>
                  </a:lnTo>
                  <a:lnTo>
                    <a:pt x="1202" y="2536"/>
                  </a:lnTo>
                  <a:lnTo>
                    <a:pt x="1736" y="2403"/>
                  </a:lnTo>
                  <a:lnTo>
                    <a:pt x="2136" y="2136"/>
                  </a:lnTo>
                  <a:lnTo>
                    <a:pt x="2403" y="1736"/>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20"/>
            <p:cNvSpPr/>
            <p:nvPr/>
          </p:nvSpPr>
          <p:spPr>
            <a:xfrm>
              <a:off x="6532800" y="2627250"/>
              <a:ext cx="63400" cy="63425"/>
            </a:xfrm>
            <a:custGeom>
              <a:avLst/>
              <a:gdLst/>
              <a:ahLst/>
              <a:cxnLst/>
              <a:rect l="l" t="t" r="r" b="b"/>
              <a:pathLst>
                <a:path w="2536" h="2537" extrusionOk="0">
                  <a:moveTo>
                    <a:pt x="1335" y="0"/>
                  </a:moveTo>
                  <a:lnTo>
                    <a:pt x="801" y="134"/>
                  </a:lnTo>
                  <a:lnTo>
                    <a:pt x="400" y="401"/>
                  </a:lnTo>
                  <a:lnTo>
                    <a:pt x="134" y="801"/>
                  </a:lnTo>
                  <a:lnTo>
                    <a:pt x="0" y="1335"/>
                  </a:lnTo>
                  <a:lnTo>
                    <a:pt x="134" y="1736"/>
                  </a:lnTo>
                  <a:lnTo>
                    <a:pt x="400" y="2136"/>
                  </a:lnTo>
                  <a:lnTo>
                    <a:pt x="801" y="2403"/>
                  </a:lnTo>
                  <a:lnTo>
                    <a:pt x="1335" y="2536"/>
                  </a:lnTo>
                  <a:lnTo>
                    <a:pt x="1735" y="2403"/>
                  </a:lnTo>
                  <a:lnTo>
                    <a:pt x="2136" y="2136"/>
                  </a:lnTo>
                  <a:lnTo>
                    <a:pt x="2403" y="1736"/>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20"/>
            <p:cNvSpPr/>
            <p:nvPr/>
          </p:nvSpPr>
          <p:spPr>
            <a:xfrm>
              <a:off x="1023775" y="3024325"/>
              <a:ext cx="63400" cy="63425"/>
            </a:xfrm>
            <a:custGeom>
              <a:avLst/>
              <a:gdLst/>
              <a:ahLst/>
              <a:cxnLst/>
              <a:rect l="l" t="t" r="r" b="b"/>
              <a:pathLst>
                <a:path w="2536" h="2537" extrusionOk="0">
                  <a:moveTo>
                    <a:pt x="1201" y="1"/>
                  </a:moveTo>
                  <a:lnTo>
                    <a:pt x="667" y="134"/>
                  </a:lnTo>
                  <a:lnTo>
                    <a:pt x="400" y="401"/>
                  </a:lnTo>
                  <a:lnTo>
                    <a:pt x="0" y="801"/>
                  </a:lnTo>
                  <a:lnTo>
                    <a:pt x="0" y="1335"/>
                  </a:lnTo>
                  <a:lnTo>
                    <a:pt x="0" y="1869"/>
                  </a:lnTo>
                  <a:lnTo>
                    <a:pt x="400" y="2270"/>
                  </a:lnTo>
                  <a:lnTo>
                    <a:pt x="667" y="2537"/>
                  </a:lnTo>
                  <a:lnTo>
                    <a:pt x="1735" y="2537"/>
                  </a:lnTo>
                  <a:lnTo>
                    <a:pt x="2136" y="2270"/>
                  </a:lnTo>
                  <a:lnTo>
                    <a:pt x="2402" y="1869"/>
                  </a:lnTo>
                  <a:lnTo>
                    <a:pt x="2536" y="1335"/>
                  </a:lnTo>
                  <a:lnTo>
                    <a:pt x="2402"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20"/>
            <p:cNvSpPr/>
            <p:nvPr/>
          </p:nvSpPr>
          <p:spPr>
            <a:xfrm>
              <a:off x="1480900" y="3024325"/>
              <a:ext cx="63425" cy="63425"/>
            </a:xfrm>
            <a:custGeom>
              <a:avLst/>
              <a:gdLst/>
              <a:ahLst/>
              <a:cxnLst/>
              <a:rect l="l" t="t" r="r" b="b"/>
              <a:pathLst>
                <a:path w="2537" h="2537" extrusionOk="0">
                  <a:moveTo>
                    <a:pt x="1335"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120"/>
            <p:cNvSpPr/>
            <p:nvPr/>
          </p:nvSpPr>
          <p:spPr>
            <a:xfrm>
              <a:off x="1941375" y="3024325"/>
              <a:ext cx="63425" cy="63425"/>
            </a:xfrm>
            <a:custGeom>
              <a:avLst/>
              <a:gdLst/>
              <a:ahLst/>
              <a:cxnLst/>
              <a:rect l="l" t="t" r="r" b="b"/>
              <a:pathLst>
                <a:path w="2537" h="2537" extrusionOk="0">
                  <a:moveTo>
                    <a:pt x="1202" y="1"/>
                  </a:moveTo>
                  <a:lnTo>
                    <a:pt x="801" y="134"/>
                  </a:lnTo>
                  <a:lnTo>
                    <a:pt x="401" y="401"/>
                  </a:lnTo>
                  <a:lnTo>
                    <a:pt x="134" y="801"/>
                  </a:lnTo>
                  <a:lnTo>
                    <a:pt x="1" y="1335"/>
                  </a:lnTo>
                  <a:lnTo>
                    <a:pt x="134" y="1869"/>
                  </a:lnTo>
                  <a:lnTo>
                    <a:pt x="401" y="2270"/>
                  </a:lnTo>
                  <a:lnTo>
                    <a:pt x="801"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120"/>
            <p:cNvSpPr/>
            <p:nvPr/>
          </p:nvSpPr>
          <p:spPr>
            <a:xfrm>
              <a:off x="2401850" y="3024325"/>
              <a:ext cx="60100" cy="63425"/>
            </a:xfrm>
            <a:custGeom>
              <a:avLst/>
              <a:gdLst/>
              <a:ahLst/>
              <a:cxnLst/>
              <a:rect l="l" t="t" r="r" b="b"/>
              <a:pathLst>
                <a:path w="2404" h="2537" extrusionOk="0">
                  <a:moveTo>
                    <a:pt x="1202" y="1"/>
                  </a:moveTo>
                  <a:lnTo>
                    <a:pt x="668" y="134"/>
                  </a:lnTo>
                  <a:lnTo>
                    <a:pt x="268" y="401"/>
                  </a:lnTo>
                  <a:lnTo>
                    <a:pt x="1" y="801"/>
                  </a:lnTo>
                  <a:lnTo>
                    <a:pt x="1" y="1335"/>
                  </a:lnTo>
                  <a:lnTo>
                    <a:pt x="1" y="1869"/>
                  </a:lnTo>
                  <a:lnTo>
                    <a:pt x="268" y="2270"/>
                  </a:lnTo>
                  <a:lnTo>
                    <a:pt x="668" y="2537"/>
                  </a:lnTo>
                  <a:lnTo>
                    <a:pt x="1736" y="2537"/>
                  </a:lnTo>
                  <a:lnTo>
                    <a:pt x="2136" y="2270"/>
                  </a:lnTo>
                  <a:lnTo>
                    <a:pt x="2403" y="1869"/>
                  </a:lnTo>
                  <a:lnTo>
                    <a:pt x="2403"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20"/>
            <p:cNvSpPr/>
            <p:nvPr/>
          </p:nvSpPr>
          <p:spPr>
            <a:xfrm>
              <a:off x="28590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20"/>
            <p:cNvSpPr/>
            <p:nvPr/>
          </p:nvSpPr>
          <p:spPr>
            <a:xfrm>
              <a:off x="3319475" y="3024325"/>
              <a:ext cx="63425" cy="63425"/>
            </a:xfrm>
            <a:custGeom>
              <a:avLst/>
              <a:gdLst/>
              <a:ahLst/>
              <a:cxnLst/>
              <a:rect l="l" t="t" r="r" b="b"/>
              <a:pathLst>
                <a:path w="2537" h="2537" extrusionOk="0">
                  <a:moveTo>
                    <a:pt x="1201" y="1"/>
                  </a:moveTo>
                  <a:lnTo>
                    <a:pt x="801" y="134"/>
                  </a:lnTo>
                  <a:lnTo>
                    <a:pt x="401" y="401"/>
                  </a:lnTo>
                  <a:lnTo>
                    <a:pt x="134" y="801"/>
                  </a:lnTo>
                  <a:lnTo>
                    <a:pt x="0" y="1335"/>
                  </a:lnTo>
                  <a:lnTo>
                    <a:pt x="134" y="1869"/>
                  </a:lnTo>
                  <a:lnTo>
                    <a:pt x="401" y="2270"/>
                  </a:lnTo>
                  <a:lnTo>
                    <a:pt x="801" y="2537"/>
                  </a:lnTo>
                  <a:lnTo>
                    <a:pt x="1735" y="2537"/>
                  </a:lnTo>
                  <a:lnTo>
                    <a:pt x="2136" y="2270"/>
                  </a:lnTo>
                  <a:lnTo>
                    <a:pt x="2403" y="1869"/>
                  </a:lnTo>
                  <a:lnTo>
                    <a:pt x="2536" y="1335"/>
                  </a:lnTo>
                  <a:lnTo>
                    <a:pt x="2403" y="801"/>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20"/>
            <p:cNvSpPr/>
            <p:nvPr/>
          </p:nvSpPr>
          <p:spPr>
            <a:xfrm>
              <a:off x="3779950" y="3024325"/>
              <a:ext cx="60075" cy="63425"/>
            </a:xfrm>
            <a:custGeom>
              <a:avLst/>
              <a:gdLst/>
              <a:ahLst/>
              <a:cxnLst/>
              <a:rect l="l" t="t" r="r" b="b"/>
              <a:pathLst>
                <a:path w="2403" h="2537" extrusionOk="0">
                  <a:moveTo>
                    <a:pt x="1202" y="1"/>
                  </a:moveTo>
                  <a:lnTo>
                    <a:pt x="668" y="134"/>
                  </a:lnTo>
                  <a:lnTo>
                    <a:pt x="267" y="401"/>
                  </a:lnTo>
                  <a:lnTo>
                    <a:pt x="0" y="801"/>
                  </a:lnTo>
                  <a:lnTo>
                    <a:pt x="0" y="1335"/>
                  </a:lnTo>
                  <a:lnTo>
                    <a:pt x="0" y="1869"/>
                  </a:lnTo>
                  <a:lnTo>
                    <a:pt x="267" y="2270"/>
                  </a:lnTo>
                  <a:lnTo>
                    <a:pt x="668" y="2537"/>
                  </a:lnTo>
                  <a:lnTo>
                    <a:pt x="1735" y="2537"/>
                  </a:lnTo>
                  <a:lnTo>
                    <a:pt x="2136" y="2270"/>
                  </a:lnTo>
                  <a:lnTo>
                    <a:pt x="2403" y="1869"/>
                  </a:lnTo>
                  <a:lnTo>
                    <a:pt x="2403" y="1335"/>
                  </a:lnTo>
                  <a:lnTo>
                    <a:pt x="2403" y="801"/>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20"/>
            <p:cNvSpPr/>
            <p:nvPr/>
          </p:nvSpPr>
          <p:spPr>
            <a:xfrm>
              <a:off x="4237075" y="3024325"/>
              <a:ext cx="63425" cy="63425"/>
            </a:xfrm>
            <a:custGeom>
              <a:avLst/>
              <a:gdLst/>
              <a:ahLst/>
              <a:cxnLst/>
              <a:rect l="l" t="t" r="r" b="b"/>
              <a:pathLst>
                <a:path w="2537" h="2537" extrusionOk="0">
                  <a:moveTo>
                    <a:pt x="1336"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20"/>
            <p:cNvSpPr/>
            <p:nvPr/>
          </p:nvSpPr>
          <p:spPr>
            <a:xfrm>
              <a:off x="4697550" y="3024325"/>
              <a:ext cx="63425" cy="63425"/>
            </a:xfrm>
            <a:custGeom>
              <a:avLst/>
              <a:gdLst/>
              <a:ahLst/>
              <a:cxnLst/>
              <a:rect l="l" t="t" r="r" b="b"/>
              <a:pathLst>
                <a:path w="2537" h="2537" extrusionOk="0">
                  <a:moveTo>
                    <a:pt x="1202" y="1"/>
                  </a:moveTo>
                  <a:lnTo>
                    <a:pt x="802" y="134"/>
                  </a:lnTo>
                  <a:lnTo>
                    <a:pt x="401" y="401"/>
                  </a:lnTo>
                  <a:lnTo>
                    <a:pt x="134" y="801"/>
                  </a:lnTo>
                  <a:lnTo>
                    <a:pt x="1" y="1335"/>
                  </a:lnTo>
                  <a:lnTo>
                    <a:pt x="134" y="1869"/>
                  </a:lnTo>
                  <a:lnTo>
                    <a:pt x="401" y="2270"/>
                  </a:lnTo>
                  <a:lnTo>
                    <a:pt x="802" y="2537"/>
                  </a:lnTo>
                  <a:lnTo>
                    <a:pt x="1736" y="2537"/>
                  </a:lnTo>
                  <a:lnTo>
                    <a:pt x="2136" y="2270"/>
                  </a:lnTo>
                  <a:lnTo>
                    <a:pt x="2403" y="1869"/>
                  </a:lnTo>
                  <a:lnTo>
                    <a:pt x="2537"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20"/>
            <p:cNvSpPr/>
            <p:nvPr/>
          </p:nvSpPr>
          <p:spPr>
            <a:xfrm>
              <a:off x="5154700"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869" y="2537"/>
                  </a:lnTo>
                  <a:lnTo>
                    <a:pt x="2269" y="2270"/>
                  </a:lnTo>
                  <a:lnTo>
                    <a:pt x="2536" y="1869"/>
                  </a:lnTo>
                  <a:lnTo>
                    <a:pt x="2536" y="1335"/>
                  </a:lnTo>
                  <a:lnTo>
                    <a:pt x="2536" y="801"/>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20"/>
            <p:cNvSpPr/>
            <p:nvPr/>
          </p:nvSpPr>
          <p:spPr>
            <a:xfrm>
              <a:off x="5615175" y="3024325"/>
              <a:ext cx="63425" cy="63425"/>
            </a:xfrm>
            <a:custGeom>
              <a:avLst/>
              <a:gdLst/>
              <a:ahLst/>
              <a:cxnLst/>
              <a:rect l="l" t="t" r="r" b="b"/>
              <a:pathLst>
                <a:path w="2537" h="2537" extrusionOk="0">
                  <a:moveTo>
                    <a:pt x="1335" y="1"/>
                  </a:moveTo>
                  <a:lnTo>
                    <a:pt x="801" y="134"/>
                  </a:lnTo>
                  <a:lnTo>
                    <a:pt x="401" y="401"/>
                  </a:lnTo>
                  <a:lnTo>
                    <a:pt x="134" y="801"/>
                  </a:lnTo>
                  <a:lnTo>
                    <a:pt x="0" y="1335"/>
                  </a:lnTo>
                  <a:lnTo>
                    <a:pt x="134" y="1869"/>
                  </a:lnTo>
                  <a:lnTo>
                    <a:pt x="401" y="2270"/>
                  </a:lnTo>
                  <a:lnTo>
                    <a:pt x="801" y="2537"/>
                  </a:lnTo>
                  <a:lnTo>
                    <a:pt x="1736" y="2537"/>
                  </a:lnTo>
                  <a:lnTo>
                    <a:pt x="2136" y="2270"/>
                  </a:lnTo>
                  <a:lnTo>
                    <a:pt x="2403" y="1869"/>
                  </a:lnTo>
                  <a:lnTo>
                    <a:pt x="2536" y="1335"/>
                  </a:lnTo>
                  <a:lnTo>
                    <a:pt x="2403" y="801"/>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20"/>
            <p:cNvSpPr/>
            <p:nvPr/>
          </p:nvSpPr>
          <p:spPr>
            <a:xfrm>
              <a:off x="6075650" y="3024325"/>
              <a:ext cx="63425" cy="63425"/>
            </a:xfrm>
            <a:custGeom>
              <a:avLst/>
              <a:gdLst/>
              <a:ahLst/>
              <a:cxnLst/>
              <a:rect l="l" t="t" r="r" b="b"/>
              <a:pathLst>
                <a:path w="2537" h="2537" extrusionOk="0">
                  <a:moveTo>
                    <a:pt x="1202" y="1"/>
                  </a:moveTo>
                  <a:lnTo>
                    <a:pt x="668" y="134"/>
                  </a:lnTo>
                  <a:lnTo>
                    <a:pt x="267" y="401"/>
                  </a:lnTo>
                  <a:lnTo>
                    <a:pt x="0" y="801"/>
                  </a:lnTo>
                  <a:lnTo>
                    <a:pt x="0" y="1335"/>
                  </a:lnTo>
                  <a:lnTo>
                    <a:pt x="0" y="1869"/>
                  </a:lnTo>
                  <a:lnTo>
                    <a:pt x="267" y="2270"/>
                  </a:lnTo>
                  <a:lnTo>
                    <a:pt x="668" y="2537"/>
                  </a:lnTo>
                  <a:lnTo>
                    <a:pt x="1736" y="2537"/>
                  </a:lnTo>
                  <a:lnTo>
                    <a:pt x="2136" y="2270"/>
                  </a:lnTo>
                  <a:lnTo>
                    <a:pt x="2403" y="1869"/>
                  </a:lnTo>
                  <a:lnTo>
                    <a:pt x="2536" y="1335"/>
                  </a:lnTo>
                  <a:lnTo>
                    <a:pt x="2403" y="801"/>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20"/>
            <p:cNvSpPr/>
            <p:nvPr/>
          </p:nvSpPr>
          <p:spPr>
            <a:xfrm>
              <a:off x="6532800" y="3024325"/>
              <a:ext cx="63400" cy="63425"/>
            </a:xfrm>
            <a:custGeom>
              <a:avLst/>
              <a:gdLst/>
              <a:ahLst/>
              <a:cxnLst/>
              <a:rect l="l" t="t" r="r" b="b"/>
              <a:pathLst>
                <a:path w="2536" h="2537" extrusionOk="0">
                  <a:moveTo>
                    <a:pt x="1335" y="1"/>
                  </a:moveTo>
                  <a:lnTo>
                    <a:pt x="801" y="134"/>
                  </a:lnTo>
                  <a:lnTo>
                    <a:pt x="400" y="401"/>
                  </a:lnTo>
                  <a:lnTo>
                    <a:pt x="134" y="801"/>
                  </a:lnTo>
                  <a:lnTo>
                    <a:pt x="0" y="1335"/>
                  </a:lnTo>
                  <a:lnTo>
                    <a:pt x="134" y="1869"/>
                  </a:lnTo>
                  <a:lnTo>
                    <a:pt x="400" y="2270"/>
                  </a:lnTo>
                  <a:lnTo>
                    <a:pt x="801" y="2537"/>
                  </a:lnTo>
                  <a:lnTo>
                    <a:pt x="1735" y="2537"/>
                  </a:lnTo>
                  <a:lnTo>
                    <a:pt x="2136" y="2270"/>
                  </a:lnTo>
                  <a:lnTo>
                    <a:pt x="2403" y="1869"/>
                  </a:lnTo>
                  <a:lnTo>
                    <a:pt x="2536" y="1335"/>
                  </a:lnTo>
                  <a:lnTo>
                    <a:pt x="2403" y="801"/>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20"/>
            <p:cNvSpPr/>
            <p:nvPr/>
          </p:nvSpPr>
          <p:spPr>
            <a:xfrm>
              <a:off x="1023775" y="3424750"/>
              <a:ext cx="63400" cy="63425"/>
            </a:xfrm>
            <a:custGeom>
              <a:avLst/>
              <a:gdLst/>
              <a:ahLst/>
              <a:cxnLst/>
              <a:rect l="l" t="t" r="r" b="b"/>
              <a:pathLst>
                <a:path w="2536" h="2537" extrusionOk="0">
                  <a:moveTo>
                    <a:pt x="667" y="0"/>
                  </a:moveTo>
                  <a:lnTo>
                    <a:pt x="400" y="267"/>
                  </a:lnTo>
                  <a:lnTo>
                    <a:pt x="0" y="667"/>
                  </a:lnTo>
                  <a:lnTo>
                    <a:pt x="0" y="1201"/>
                  </a:lnTo>
                  <a:lnTo>
                    <a:pt x="0" y="1735"/>
                  </a:lnTo>
                  <a:lnTo>
                    <a:pt x="400" y="2136"/>
                  </a:lnTo>
                  <a:lnTo>
                    <a:pt x="667" y="2403"/>
                  </a:lnTo>
                  <a:lnTo>
                    <a:pt x="1201" y="2536"/>
                  </a:lnTo>
                  <a:lnTo>
                    <a:pt x="1735" y="2403"/>
                  </a:lnTo>
                  <a:lnTo>
                    <a:pt x="2136" y="2136"/>
                  </a:lnTo>
                  <a:lnTo>
                    <a:pt x="2402" y="1735"/>
                  </a:lnTo>
                  <a:lnTo>
                    <a:pt x="2536" y="1201"/>
                  </a:lnTo>
                  <a:lnTo>
                    <a:pt x="2402"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20"/>
            <p:cNvSpPr/>
            <p:nvPr/>
          </p:nvSpPr>
          <p:spPr>
            <a:xfrm>
              <a:off x="1480900"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335"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20"/>
            <p:cNvSpPr/>
            <p:nvPr/>
          </p:nvSpPr>
          <p:spPr>
            <a:xfrm>
              <a:off x="1941375" y="3424750"/>
              <a:ext cx="63425" cy="63425"/>
            </a:xfrm>
            <a:custGeom>
              <a:avLst/>
              <a:gdLst/>
              <a:ahLst/>
              <a:cxnLst/>
              <a:rect l="l" t="t" r="r" b="b"/>
              <a:pathLst>
                <a:path w="2537" h="2537" extrusionOk="0">
                  <a:moveTo>
                    <a:pt x="801" y="0"/>
                  </a:moveTo>
                  <a:lnTo>
                    <a:pt x="401" y="267"/>
                  </a:lnTo>
                  <a:lnTo>
                    <a:pt x="134" y="667"/>
                  </a:lnTo>
                  <a:lnTo>
                    <a:pt x="1" y="1201"/>
                  </a:lnTo>
                  <a:lnTo>
                    <a:pt x="134" y="1735"/>
                  </a:lnTo>
                  <a:lnTo>
                    <a:pt x="401" y="2136"/>
                  </a:lnTo>
                  <a:lnTo>
                    <a:pt x="801"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20"/>
            <p:cNvSpPr/>
            <p:nvPr/>
          </p:nvSpPr>
          <p:spPr>
            <a:xfrm>
              <a:off x="2401850" y="3424750"/>
              <a:ext cx="60100" cy="63425"/>
            </a:xfrm>
            <a:custGeom>
              <a:avLst/>
              <a:gdLst/>
              <a:ahLst/>
              <a:cxnLst/>
              <a:rect l="l" t="t" r="r" b="b"/>
              <a:pathLst>
                <a:path w="2404" h="2537" extrusionOk="0">
                  <a:moveTo>
                    <a:pt x="668" y="0"/>
                  </a:moveTo>
                  <a:lnTo>
                    <a:pt x="268" y="267"/>
                  </a:lnTo>
                  <a:lnTo>
                    <a:pt x="1" y="667"/>
                  </a:lnTo>
                  <a:lnTo>
                    <a:pt x="1" y="1201"/>
                  </a:lnTo>
                  <a:lnTo>
                    <a:pt x="1" y="1735"/>
                  </a:lnTo>
                  <a:lnTo>
                    <a:pt x="268" y="2136"/>
                  </a:lnTo>
                  <a:lnTo>
                    <a:pt x="668" y="2403"/>
                  </a:lnTo>
                  <a:lnTo>
                    <a:pt x="1202" y="2536"/>
                  </a:lnTo>
                  <a:lnTo>
                    <a:pt x="1736" y="2403"/>
                  </a:lnTo>
                  <a:lnTo>
                    <a:pt x="2136" y="2136"/>
                  </a:lnTo>
                  <a:lnTo>
                    <a:pt x="2403" y="1735"/>
                  </a:lnTo>
                  <a:lnTo>
                    <a:pt x="2403"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20"/>
            <p:cNvSpPr/>
            <p:nvPr/>
          </p:nvSpPr>
          <p:spPr>
            <a:xfrm>
              <a:off x="28590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20"/>
            <p:cNvSpPr/>
            <p:nvPr/>
          </p:nvSpPr>
          <p:spPr>
            <a:xfrm>
              <a:off x="33194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201"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20"/>
            <p:cNvSpPr/>
            <p:nvPr/>
          </p:nvSpPr>
          <p:spPr>
            <a:xfrm>
              <a:off x="3779950" y="3424750"/>
              <a:ext cx="60075" cy="63425"/>
            </a:xfrm>
            <a:custGeom>
              <a:avLst/>
              <a:gdLst/>
              <a:ahLst/>
              <a:cxnLst/>
              <a:rect l="l" t="t" r="r" b="b"/>
              <a:pathLst>
                <a:path w="2403" h="2537" extrusionOk="0">
                  <a:moveTo>
                    <a:pt x="668" y="0"/>
                  </a:moveTo>
                  <a:lnTo>
                    <a:pt x="267" y="267"/>
                  </a:lnTo>
                  <a:lnTo>
                    <a:pt x="0" y="667"/>
                  </a:lnTo>
                  <a:lnTo>
                    <a:pt x="0" y="1201"/>
                  </a:lnTo>
                  <a:lnTo>
                    <a:pt x="0" y="1735"/>
                  </a:lnTo>
                  <a:lnTo>
                    <a:pt x="267" y="2136"/>
                  </a:lnTo>
                  <a:lnTo>
                    <a:pt x="668" y="2403"/>
                  </a:lnTo>
                  <a:lnTo>
                    <a:pt x="1202" y="2536"/>
                  </a:lnTo>
                  <a:lnTo>
                    <a:pt x="1735" y="2403"/>
                  </a:lnTo>
                  <a:lnTo>
                    <a:pt x="2136" y="2136"/>
                  </a:lnTo>
                  <a:lnTo>
                    <a:pt x="2403" y="1735"/>
                  </a:lnTo>
                  <a:lnTo>
                    <a:pt x="2403"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20"/>
            <p:cNvSpPr/>
            <p:nvPr/>
          </p:nvSpPr>
          <p:spPr>
            <a:xfrm>
              <a:off x="4237075"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336"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20"/>
            <p:cNvSpPr/>
            <p:nvPr/>
          </p:nvSpPr>
          <p:spPr>
            <a:xfrm>
              <a:off x="4697550" y="3424750"/>
              <a:ext cx="63425" cy="63425"/>
            </a:xfrm>
            <a:custGeom>
              <a:avLst/>
              <a:gdLst/>
              <a:ahLst/>
              <a:cxnLst/>
              <a:rect l="l" t="t" r="r" b="b"/>
              <a:pathLst>
                <a:path w="2537" h="2537" extrusionOk="0">
                  <a:moveTo>
                    <a:pt x="802" y="0"/>
                  </a:moveTo>
                  <a:lnTo>
                    <a:pt x="401" y="267"/>
                  </a:lnTo>
                  <a:lnTo>
                    <a:pt x="134" y="667"/>
                  </a:lnTo>
                  <a:lnTo>
                    <a:pt x="1" y="1201"/>
                  </a:lnTo>
                  <a:lnTo>
                    <a:pt x="134" y="1735"/>
                  </a:lnTo>
                  <a:lnTo>
                    <a:pt x="401" y="2136"/>
                  </a:lnTo>
                  <a:lnTo>
                    <a:pt x="802" y="2403"/>
                  </a:lnTo>
                  <a:lnTo>
                    <a:pt x="1202" y="2536"/>
                  </a:lnTo>
                  <a:lnTo>
                    <a:pt x="1736" y="2403"/>
                  </a:lnTo>
                  <a:lnTo>
                    <a:pt x="2136" y="2136"/>
                  </a:lnTo>
                  <a:lnTo>
                    <a:pt x="2403" y="1735"/>
                  </a:lnTo>
                  <a:lnTo>
                    <a:pt x="2537"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120"/>
            <p:cNvSpPr/>
            <p:nvPr/>
          </p:nvSpPr>
          <p:spPr>
            <a:xfrm>
              <a:off x="5154700"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869" y="2403"/>
                  </a:lnTo>
                  <a:lnTo>
                    <a:pt x="2269" y="2136"/>
                  </a:lnTo>
                  <a:lnTo>
                    <a:pt x="2536" y="1735"/>
                  </a:lnTo>
                  <a:lnTo>
                    <a:pt x="2536" y="1201"/>
                  </a:lnTo>
                  <a:lnTo>
                    <a:pt x="2536" y="667"/>
                  </a:lnTo>
                  <a:lnTo>
                    <a:pt x="2269" y="267"/>
                  </a:lnTo>
                  <a:lnTo>
                    <a:pt x="18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20"/>
            <p:cNvSpPr/>
            <p:nvPr/>
          </p:nvSpPr>
          <p:spPr>
            <a:xfrm>
              <a:off x="5615175" y="3424750"/>
              <a:ext cx="63425" cy="63425"/>
            </a:xfrm>
            <a:custGeom>
              <a:avLst/>
              <a:gdLst/>
              <a:ahLst/>
              <a:cxnLst/>
              <a:rect l="l" t="t" r="r" b="b"/>
              <a:pathLst>
                <a:path w="2537" h="2537" extrusionOk="0">
                  <a:moveTo>
                    <a:pt x="801" y="0"/>
                  </a:moveTo>
                  <a:lnTo>
                    <a:pt x="401" y="267"/>
                  </a:lnTo>
                  <a:lnTo>
                    <a:pt x="134" y="667"/>
                  </a:lnTo>
                  <a:lnTo>
                    <a:pt x="0" y="1201"/>
                  </a:lnTo>
                  <a:lnTo>
                    <a:pt x="134" y="1735"/>
                  </a:lnTo>
                  <a:lnTo>
                    <a:pt x="401" y="2136"/>
                  </a:lnTo>
                  <a:lnTo>
                    <a:pt x="801" y="2403"/>
                  </a:lnTo>
                  <a:lnTo>
                    <a:pt x="1335"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20"/>
            <p:cNvSpPr/>
            <p:nvPr/>
          </p:nvSpPr>
          <p:spPr>
            <a:xfrm>
              <a:off x="6075650" y="3424750"/>
              <a:ext cx="63425" cy="63425"/>
            </a:xfrm>
            <a:custGeom>
              <a:avLst/>
              <a:gdLst/>
              <a:ahLst/>
              <a:cxnLst/>
              <a:rect l="l" t="t" r="r" b="b"/>
              <a:pathLst>
                <a:path w="2537" h="2537" extrusionOk="0">
                  <a:moveTo>
                    <a:pt x="668" y="0"/>
                  </a:moveTo>
                  <a:lnTo>
                    <a:pt x="267" y="267"/>
                  </a:lnTo>
                  <a:lnTo>
                    <a:pt x="0" y="667"/>
                  </a:lnTo>
                  <a:lnTo>
                    <a:pt x="0" y="1201"/>
                  </a:lnTo>
                  <a:lnTo>
                    <a:pt x="0" y="1735"/>
                  </a:lnTo>
                  <a:lnTo>
                    <a:pt x="267" y="2136"/>
                  </a:lnTo>
                  <a:lnTo>
                    <a:pt x="668" y="2403"/>
                  </a:lnTo>
                  <a:lnTo>
                    <a:pt x="1202" y="2536"/>
                  </a:lnTo>
                  <a:lnTo>
                    <a:pt x="1736" y="2403"/>
                  </a:lnTo>
                  <a:lnTo>
                    <a:pt x="2136" y="2136"/>
                  </a:lnTo>
                  <a:lnTo>
                    <a:pt x="2403" y="1735"/>
                  </a:lnTo>
                  <a:lnTo>
                    <a:pt x="2536" y="1201"/>
                  </a:lnTo>
                  <a:lnTo>
                    <a:pt x="2403" y="667"/>
                  </a:lnTo>
                  <a:lnTo>
                    <a:pt x="2136" y="267"/>
                  </a:lnTo>
                  <a:lnTo>
                    <a:pt x="1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20"/>
            <p:cNvSpPr/>
            <p:nvPr/>
          </p:nvSpPr>
          <p:spPr>
            <a:xfrm>
              <a:off x="6532800" y="3424750"/>
              <a:ext cx="63400" cy="63425"/>
            </a:xfrm>
            <a:custGeom>
              <a:avLst/>
              <a:gdLst/>
              <a:ahLst/>
              <a:cxnLst/>
              <a:rect l="l" t="t" r="r" b="b"/>
              <a:pathLst>
                <a:path w="2536" h="2537" extrusionOk="0">
                  <a:moveTo>
                    <a:pt x="801" y="0"/>
                  </a:moveTo>
                  <a:lnTo>
                    <a:pt x="400" y="267"/>
                  </a:lnTo>
                  <a:lnTo>
                    <a:pt x="134" y="667"/>
                  </a:lnTo>
                  <a:lnTo>
                    <a:pt x="0" y="1201"/>
                  </a:lnTo>
                  <a:lnTo>
                    <a:pt x="134" y="1735"/>
                  </a:lnTo>
                  <a:lnTo>
                    <a:pt x="400" y="2136"/>
                  </a:lnTo>
                  <a:lnTo>
                    <a:pt x="801" y="2403"/>
                  </a:lnTo>
                  <a:lnTo>
                    <a:pt x="1335" y="2536"/>
                  </a:lnTo>
                  <a:lnTo>
                    <a:pt x="1735" y="2403"/>
                  </a:lnTo>
                  <a:lnTo>
                    <a:pt x="2136" y="2136"/>
                  </a:lnTo>
                  <a:lnTo>
                    <a:pt x="2403" y="1735"/>
                  </a:lnTo>
                  <a:lnTo>
                    <a:pt x="2536" y="1201"/>
                  </a:lnTo>
                  <a:lnTo>
                    <a:pt x="2403" y="667"/>
                  </a:lnTo>
                  <a:lnTo>
                    <a:pt x="2136" y="267"/>
                  </a:lnTo>
                  <a:lnTo>
                    <a:pt x="1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20"/>
            <p:cNvSpPr/>
            <p:nvPr/>
          </p:nvSpPr>
          <p:spPr>
            <a:xfrm>
              <a:off x="1023775" y="3821825"/>
              <a:ext cx="63400" cy="63425"/>
            </a:xfrm>
            <a:custGeom>
              <a:avLst/>
              <a:gdLst/>
              <a:ahLst/>
              <a:cxnLst/>
              <a:rect l="l" t="t" r="r" b="b"/>
              <a:pathLst>
                <a:path w="2536" h="2537" extrusionOk="0">
                  <a:moveTo>
                    <a:pt x="1201" y="0"/>
                  </a:moveTo>
                  <a:lnTo>
                    <a:pt x="667" y="134"/>
                  </a:lnTo>
                  <a:lnTo>
                    <a:pt x="400" y="401"/>
                  </a:lnTo>
                  <a:lnTo>
                    <a:pt x="0" y="801"/>
                  </a:lnTo>
                  <a:lnTo>
                    <a:pt x="0" y="1201"/>
                  </a:lnTo>
                  <a:lnTo>
                    <a:pt x="0" y="1735"/>
                  </a:lnTo>
                  <a:lnTo>
                    <a:pt x="400" y="2136"/>
                  </a:lnTo>
                  <a:lnTo>
                    <a:pt x="667" y="2403"/>
                  </a:lnTo>
                  <a:lnTo>
                    <a:pt x="1201" y="2536"/>
                  </a:lnTo>
                  <a:lnTo>
                    <a:pt x="1735" y="2403"/>
                  </a:lnTo>
                  <a:lnTo>
                    <a:pt x="2136" y="2136"/>
                  </a:lnTo>
                  <a:lnTo>
                    <a:pt x="2402" y="1735"/>
                  </a:lnTo>
                  <a:lnTo>
                    <a:pt x="2536" y="1201"/>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20"/>
            <p:cNvSpPr/>
            <p:nvPr/>
          </p:nvSpPr>
          <p:spPr>
            <a:xfrm>
              <a:off x="1480900" y="3821825"/>
              <a:ext cx="63425" cy="63425"/>
            </a:xfrm>
            <a:custGeom>
              <a:avLst/>
              <a:gdLst/>
              <a:ahLst/>
              <a:cxnLst/>
              <a:rect l="l" t="t" r="r" b="b"/>
              <a:pathLst>
                <a:path w="2537" h="2537" extrusionOk="0">
                  <a:moveTo>
                    <a:pt x="1335" y="0"/>
                  </a:moveTo>
                  <a:lnTo>
                    <a:pt x="801" y="134"/>
                  </a:lnTo>
                  <a:lnTo>
                    <a:pt x="401" y="401"/>
                  </a:lnTo>
                  <a:lnTo>
                    <a:pt x="134" y="801"/>
                  </a:lnTo>
                  <a:lnTo>
                    <a:pt x="1" y="1201"/>
                  </a:lnTo>
                  <a:lnTo>
                    <a:pt x="134" y="1735"/>
                  </a:lnTo>
                  <a:lnTo>
                    <a:pt x="401" y="2136"/>
                  </a:lnTo>
                  <a:lnTo>
                    <a:pt x="801" y="2403"/>
                  </a:lnTo>
                  <a:lnTo>
                    <a:pt x="1335" y="2536"/>
                  </a:lnTo>
                  <a:lnTo>
                    <a:pt x="1736" y="2403"/>
                  </a:lnTo>
                  <a:lnTo>
                    <a:pt x="2136" y="2136"/>
                  </a:lnTo>
                  <a:lnTo>
                    <a:pt x="2403" y="1735"/>
                  </a:lnTo>
                  <a:lnTo>
                    <a:pt x="2537"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20"/>
            <p:cNvSpPr/>
            <p:nvPr/>
          </p:nvSpPr>
          <p:spPr>
            <a:xfrm>
              <a:off x="1941375" y="3821825"/>
              <a:ext cx="63425" cy="63425"/>
            </a:xfrm>
            <a:custGeom>
              <a:avLst/>
              <a:gdLst/>
              <a:ahLst/>
              <a:cxnLst/>
              <a:rect l="l" t="t" r="r" b="b"/>
              <a:pathLst>
                <a:path w="2537" h="2537" extrusionOk="0">
                  <a:moveTo>
                    <a:pt x="1202" y="0"/>
                  </a:moveTo>
                  <a:lnTo>
                    <a:pt x="801" y="134"/>
                  </a:lnTo>
                  <a:lnTo>
                    <a:pt x="401" y="401"/>
                  </a:lnTo>
                  <a:lnTo>
                    <a:pt x="134" y="801"/>
                  </a:lnTo>
                  <a:lnTo>
                    <a:pt x="1" y="1201"/>
                  </a:lnTo>
                  <a:lnTo>
                    <a:pt x="134" y="1735"/>
                  </a:lnTo>
                  <a:lnTo>
                    <a:pt x="401" y="2136"/>
                  </a:lnTo>
                  <a:lnTo>
                    <a:pt x="801"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20"/>
            <p:cNvSpPr/>
            <p:nvPr/>
          </p:nvSpPr>
          <p:spPr>
            <a:xfrm>
              <a:off x="2401850" y="3821825"/>
              <a:ext cx="60100" cy="63425"/>
            </a:xfrm>
            <a:custGeom>
              <a:avLst/>
              <a:gdLst/>
              <a:ahLst/>
              <a:cxnLst/>
              <a:rect l="l" t="t" r="r" b="b"/>
              <a:pathLst>
                <a:path w="2404" h="2537" extrusionOk="0">
                  <a:moveTo>
                    <a:pt x="1202" y="0"/>
                  </a:moveTo>
                  <a:lnTo>
                    <a:pt x="668" y="134"/>
                  </a:lnTo>
                  <a:lnTo>
                    <a:pt x="268" y="401"/>
                  </a:lnTo>
                  <a:lnTo>
                    <a:pt x="1" y="801"/>
                  </a:lnTo>
                  <a:lnTo>
                    <a:pt x="1" y="1201"/>
                  </a:lnTo>
                  <a:lnTo>
                    <a:pt x="1" y="1735"/>
                  </a:lnTo>
                  <a:lnTo>
                    <a:pt x="268" y="2136"/>
                  </a:lnTo>
                  <a:lnTo>
                    <a:pt x="668" y="2403"/>
                  </a:lnTo>
                  <a:lnTo>
                    <a:pt x="1202" y="2536"/>
                  </a:lnTo>
                  <a:lnTo>
                    <a:pt x="1736" y="2403"/>
                  </a:lnTo>
                  <a:lnTo>
                    <a:pt x="2136" y="2136"/>
                  </a:lnTo>
                  <a:lnTo>
                    <a:pt x="2403" y="1735"/>
                  </a:lnTo>
                  <a:lnTo>
                    <a:pt x="2403"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20"/>
            <p:cNvSpPr/>
            <p:nvPr/>
          </p:nvSpPr>
          <p:spPr>
            <a:xfrm>
              <a:off x="28590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20"/>
            <p:cNvSpPr/>
            <p:nvPr/>
          </p:nvSpPr>
          <p:spPr>
            <a:xfrm>
              <a:off x="3319475" y="3821825"/>
              <a:ext cx="63425" cy="63425"/>
            </a:xfrm>
            <a:custGeom>
              <a:avLst/>
              <a:gdLst/>
              <a:ahLst/>
              <a:cxnLst/>
              <a:rect l="l" t="t" r="r" b="b"/>
              <a:pathLst>
                <a:path w="2537" h="2537" extrusionOk="0">
                  <a:moveTo>
                    <a:pt x="1201" y="0"/>
                  </a:moveTo>
                  <a:lnTo>
                    <a:pt x="801" y="134"/>
                  </a:lnTo>
                  <a:lnTo>
                    <a:pt x="401" y="401"/>
                  </a:lnTo>
                  <a:lnTo>
                    <a:pt x="134" y="801"/>
                  </a:lnTo>
                  <a:lnTo>
                    <a:pt x="0" y="1201"/>
                  </a:lnTo>
                  <a:lnTo>
                    <a:pt x="134" y="1735"/>
                  </a:lnTo>
                  <a:lnTo>
                    <a:pt x="401" y="2136"/>
                  </a:lnTo>
                  <a:lnTo>
                    <a:pt x="801" y="2403"/>
                  </a:lnTo>
                  <a:lnTo>
                    <a:pt x="1201" y="2536"/>
                  </a:lnTo>
                  <a:lnTo>
                    <a:pt x="1735" y="2403"/>
                  </a:lnTo>
                  <a:lnTo>
                    <a:pt x="2136" y="2136"/>
                  </a:lnTo>
                  <a:lnTo>
                    <a:pt x="2403" y="1735"/>
                  </a:lnTo>
                  <a:lnTo>
                    <a:pt x="2536" y="1201"/>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20"/>
            <p:cNvSpPr/>
            <p:nvPr/>
          </p:nvSpPr>
          <p:spPr>
            <a:xfrm>
              <a:off x="3779950" y="3821825"/>
              <a:ext cx="60075" cy="63425"/>
            </a:xfrm>
            <a:custGeom>
              <a:avLst/>
              <a:gdLst/>
              <a:ahLst/>
              <a:cxnLst/>
              <a:rect l="l" t="t" r="r" b="b"/>
              <a:pathLst>
                <a:path w="2403" h="2537" extrusionOk="0">
                  <a:moveTo>
                    <a:pt x="1202" y="0"/>
                  </a:moveTo>
                  <a:lnTo>
                    <a:pt x="668" y="134"/>
                  </a:lnTo>
                  <a:lnTo>
                    <a:pt x="267" y="401"/>
                  </a:lnTo>
                  <a:lnTo>
                    <a:pt x="0" y="801"/>
                  </a:lnTo>
                  <a:lnTo>
                    <a:pt x="0" y="1201"/>
                  </a:lnTo>
                  <a:lnTo>
                    <a:pt x="0" y="1735"/>
                  </a:lnTo>
                  <a:lnTo>
                    <a:pt x="267" y="2136"/>
                  </a:lnTo>
                  <a:lnTo>
                    <a:pt x="668" y="2403"/>
                  </a:lnTo>
                  <a:lnTo>
                    <a:pt x="1202" y="2536"/>
                  </a:lnTo>
                  <a:lnTo>
                    <a:pt x="1735" y="2403"/>
                  </a:lnTo>
                  <a:lnTo>
                    <a:pt x="2136" y="2136"/>
                  </a:lnTo>
                  <a:lnTo>
                    <a:pt x="2403" y="1735"/>
                  </a:lnTo>
                  <a:lnTo>
                    <a:pt x="2403" y="1201"/>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20"/>
            <p:cNvSpPr/>
            <p:nvPr/>
          </p:nvSpPr>
          <p:spPr>
            <a:xfrm>
              <a:off x="4237075" y="3821825"/>
              <a:ext cx="63425" cy="63425"/>
            </a:xfrm>
            <a:custGeom>
              <a:avLst/>
              <a:gdLst/>
              <a:ahLst/>
              <a:cxnLst/>
              <a:rect l="l" t="t" r="r" b="b"/>
              <a:pathLst>
                <a:path w="2537" h="2537" extrusionOk="0">
                  <a:moveTo>
                    <a:pt x="1336" y="0"/>
                  </a:moveTo>
                  <a:lnTo>
                    <a:pt x="802" y="134"/>
                  </a:lnTo>
                  <a:lnTo>
                    <a:pt x="401" y="401"/>
                  </a:lnTo>
                  <a:lnTo>
                    <a:pt x="134" y="801"/>
                  </a:lnTo>
                  <a:lnTo>
                    <a:pt x="1" y="1201"/>
                  </a:lnTo>
                  <a:lnTo>
                    <a:pt x="134" y="1735"/>
                  </a:lnTo>
                  <a:lnTo>
                    <a:pt x="401" y="2136"/>
                  </a:lnTo>
                  <a:lnTo>
                    <a:pt x="802" y="2403"/>
                  </a:lnTo>
                  <a:lnTo>
                    <a:pt x="1336" y="2536"/>
                  </a:lnTo>
                  <a:lnTo>
                    <a:pt x="1736" y="2403"/>
                  </a:lnTo>
                  <a:lnTo>
                    <a:pt x="2136" y="2136"/>
                  </a:lnTo>
                  <a:lnTo>
                    <a:pt x="2403" y="1735"/>
                  </a:lnTo>
                  <a:lnTo>
                    <a:pt x="2537" y="1201"/>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20"/>
            <p:cNvSpPr/>
            <p:nvPr/>
          </p:nvSpPr>
          <p:spPr>
            <a:xfrm>
              <a:off x="4697550" y="3821825"/>
              <a:ext cx="63425" cy="63425"/>
            </a:xfrm>
            <a:custGeom>
              <a:avLst/>
              <a:gdLst/>
              <a:ahLst/>
              <a:cxnLst/>
              <a:rect l="l" t="t" r="r" b="b"/>
              <a:pathLst>
                <a:path w="2537" h="2537" extrusionOk="0">
                  <a:moveTo>
                    <a:pt x="1202" y="0"/>
                  </a:moveTo>
                  <a:lnTo>
                    <a:pt x="802" y="134"/>
                  </a:lnTo>
                  <a:lnTo>
                    <a:pt x="401" y="401"/>
                  </a:lnTo>
                  <a:lnTo>
                    <a:pt x="134" y="801"/>
                  </a:lnTo>
                  <a:lnTo>
                    <a:pt x="1" y="1201"/>
                  </a:lnTo>
                  <a:lnTo>
                    <a:pt x="134" y="1735"/>
                  </a:lnTo>
                  <a:lnTo>
                    <a:pt x="401" y="2136"/>
                  </a:lnTo>
                  <a:lnTo>
                    <a:pt x="802" y="2403"/>
                  </a:lnTo>
                  <a:lnTo>
                    <a:pt x="1202" y="2536"/>
                  </a:lnTo>
                  <a:lnTo>
                    <a:pt x="1736" y="2403"/>
                  </a:lnTo>
                  <a:lnTo>
                    <a:pt x="2136" y="2136"/>
                  </a:lnTo>
                  <a:lnTo>
                    <a:pt x="2403" y="1735"/>
                  </a:lnTo>
                  <a:lnTo>
                    <a:pt x="2537"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20"/>
            <p:cNvSpPr/>
            <p:nvPr/>
          </p:nvSpPr>
          <p:spPr>
            <a:xfrm>
              <a:off x="5154700"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869" y="2403"/>
                  </a:lnTo>
                  <a:lnTo>
                    <a:pt x="2269" y="2136"/>
                  </a:lnTo>
                  <a:lnTo>
                    <a:pt x="2536" y="1735"/>
                  </a:lnTo>
                  <a:lnTo>
                    <a:pt x="2536" y="1201"/>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20"/>
            <p:cNvSpPr/>
            <p:nvPr/>
          </p:nvSpPr>
          <p:spPr>
            <a:xfrm>
              <a:off x="5615175" y="3821825"/>
              <a:ext cx="63425" cy="63425"/>
            </a:xfrm>
            <a:custGeom>
              <a:avLst/>
              <a:gdLst/>
              <a:ahLst/>
              <a:cxnLst/>
              <a:rect l="l" t="t" r="r" b="b"/>
              <a:pathLst>
                <a:path w="2537" h="2537" extrusionOk="0">
                  <a:moveTo>
                    <a:pt x="1335" y="0"/>
                  </a:moveTo>
                  <a:lnTo>
                    <a:pt x="801" y="134"/>
                  </a:lnTo>
                  <a:lnTo>
                    <a:pt x="401" y="401"/>
                  </a:lnTo>
                  <a:lnTo>
                    <a:pt x="134" y="801"/>
                  </a:lnTo>
                  <a:lnTo>
                    <a:pt x="0" y="1201"/>
                  </a:lnTo>
                  <a:lnTo>
                    <a:pt x="134" y="1735"/>
                  </a:lnTo>
                  <a:lnTo>
                    <a:pt x="401" y="2136"/>
                  </a:lnTo>
                  <a:lnTo>
                    <a:pt x="801" y="2403"/>
                  </a:lnTo>
                  <a:lnTo>
                    <a:pt x="1335" y="2536"/>
                  </a:lnTo>
                  <a:lnTo>
                    <a:pt x="1736" y="2403"/>
                  </a:lnTo>
                  <a:lnTo>
                    <a:pt x="2136" y="2136"/>
                  </a:lnTo>
                  <a:lnTo>
                    <a:pt x="2403" y="1735"/>
                  </a:lnTo>
                  <a:lnTo>
                    <a:pt x="2536" y="1201"/>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20"/>
            <p:cNvSpPr/>
            <p:nvPr/>
          </p:nvSpPr>
          <p:spPr>
            <a:xfrm>
              <a:off x="6075650" y="3821825"/>
              <a:ext cx="63425" cy="63425"/>
            </a:xfrm>
            <a:custGeom>
              <a:avLst/>
              <a:gdLst/>
              <a:ahLst/>
              <a:cxnLst/>
              <a:rect l="l" t="t" r="r" b="b"/>
              <a:pathLst>
                <a:path w="2537" h="2537" extrusionOk="0">
                  <a:moveTo>
                    <a:pt x="1202" y="0"/>
                  </a:moveTo>
                  <a:lnTo>
                    <a:pt x="668" y="134"/>
                  </a:lnTo>
                  <a:lnTo>
                    <a:pt x="267" y="401"/>
                  </a:lnTo>
                  <a:lnTo>
                    <a:pt x="0" y="801"/>
                  </a:lnTo>
                  <a:lnTo>
                    <a:pt x="0" y="1201"/>
                  </a:lnTo>
                  <a:lnTo>
                    <a:pt x="0" y="1735"/>
                  </a:lnTo>
                  <a:lnTo>
                    <a:pt x="267" y="2136"/>
                  </a:lnTo>
                  <a:lnTo>
                    <a:pt x="668" y="2403"/>
                  </a:lnTo>
                  <a:lnTo>
                    <a:pt x="1202" y="2536"/>
                  </a:lnTo>
                  <a:lnTo>
                    <a:pt x="1736" y="2403"/>
                  </a:lnTo>
                  <a:lnTo>
                    <a:pt x="2136" y="2136"/>
                  </a:lnTo>
                  <a:lnTo>
                    <a:pt x="2403" y="1735"/>
                  </a:lnTo>
                  <a:lnTo>
                    <a:pt x="2536" y="1201"/>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20"/>
            <p:cNvSpPr/>
            <p:nvPr/>
          </p:nvSpPr>
          <p:spPr>
            <a:xfrm>
              <a:off x="6532800" y="3821825"/>
              <a:ext cx="63400" cy="63425"/>
            </a:xfrm>
            <a:custGeom>
              <a:avLst/>
              <a:gdLst/>
              <a:ahLst/>
              <a:cxnLst/>
              <a:rect l="l" t="t" r="r" b="b"/>
              <a:pathLst>
                <a:path w="2536" h="2537" extrusionOk="0">
                  <a:moveTo>
                    <a:pt x="1335" y="0"/>
                  </a:moveTo>
                  <a:lnTo>
                    <a:pt x="801" y="134"/>
                  </a:lnTo>
                  <a:lnTo>
                    <a:pt x="400" y="401"/>
                  </a:lnTo>
                  <a:lnTo>
                    <a:pt x="134" y="801"/>
                  </a:lnTo>
                  <a:lnTo>
                    <a:pt x="0" y="1201"/>
                  </a:lnTo>
                  <a:lnTo>
                    <a:pt x="134" y="1735"/>
                  </a:lnTo>
                  <a:lnTo>
                    <a:pt x="400" y="2136"/>
                  </a:lnTo>
                  <a:lnTo>
                    <a:pt x="801" y="2403"/>
                  </a:lnTo>
                  <a:lnTo>
                    <a:pt x="1335" y="2536"/>
                  </a:lnTo>
                  <a:lnTo>
                    <a:pt x="1735" y="2403"/>
                  </a:lnTo>
                  <a:lnTo>
                    <a:pt x="2136" y="2136"/>
                  </a:lnTo>
                  <a:lnTo>
                    <a:pt x="2403" y="1735"/>
                  </a:lnTo>
                  <a:lnTo>
                    <a:pt x="2536" y="1201"/>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120"/>
            <p:cNvSpPr/>
            <p:nvPr/>
          </p:nvSpPr>
          <p:spPr>
            <a:xfrm>
              <a:off x="1023775" y="4218900"/>
              <a:ext cx="63400" cy="63425"/>
            </a:xfrm>
            <a:custGeom>
              <a:avLst/>
              <a:gdLst/>
              <a:ahLst/>
              <a:cxnLst/>
              <a:rect l="l" t="t" r="r" b="b"/>
              <a:pathLst>
                <a:path w="2536" h="2537" extrusionOk="0">
                  <a:moveTo>
                    <a:pt x="1201" y="0"/>
                  </a:moveTo>
                  <a:lnTo>
                    <a:pt x="667" y="134"/>
                  </a:lnTo>
                  <a:lnTo>
                    <a:pt x="400" y="401"/>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20"/>
            <p:cNvSpPr/>
            <p:nvPr/>
          </p:nvSpPr>
          <p:spPr>
            <a:xfrm>
              <a:off x="1480900" y="4218900"/>
              <a:ext cx="63425" cy="63425"/>
            </a:xfrm>
            <a:custGeom>
              <a:avLst/>
              <a:gdLst/>
              <a:ahLst/>
              <a:cxnLst/>
              <a:rect l="l" t="t" r="r" b="b"/>
              <a:pathLst>
                <a:path w="2537" h="2537" extrusionOk="0">
                  <a:moveTo>
                    <a:pt x="1335" y="0"/>
                  </a:moveTo>
                  <a:lnTo>
                    <a:pt x="801" y="134"/>
                  </a:lnTo>
                  <a:lnTo>
                    <a:pt x="401" y="401"/>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20"/>
            <p:cNvSpPr/>
            <p:nvPr/>
          </p:nvSpPr>
          <p:spPr>
            <a:xfrm>
              <a:off x="1941375" y="4218900"/>
              <a:ext cx="63425" cy="63425"/>
            </a:xfrm>
            <a:custGeom>
              <a:avLst/>
              <a:gdLst/>
              <a:ahLst/>
              <a:cxnLst/>
              <a:rect l="l" t="t" r="r" b="b"/>
              <a:pathLst>
                <a:path w="2537" h="2537" extrusionOk="0">
                  <a:moveTo>
                    <a:pt x="1202" y="0"/>
                  </a:moveTo>
                  <a:lnTo>
                    <a:pt x="801" y="134"/>
                  </a:lnTo>
                  <a:lnTo>
                    <a:pt x="401" y="401"/>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20"/>
            <p:cNvSpPr/>
            <p:nvPr/>
          </p:nvSpPr>
          <p:spPr>
            <a:xfrm>
              <a:off x="2401850" y="4218900"/>
              <a:ext cx="60100" cy="63425"/>
            </a:xfrm>
            <a:custGeom>
              <a:avLst/>
              <a:gdLst/>
              <a:ahLst/>
              <a:cxnLst/>
              <a:rect l="l" t="t" r="r" b="b"/>
              <a:pathLst>
                <a:path w="2404" h="2537" extrusionOk="0">
                  <a:moveTo>
                    <a:pt x="1202" y="0"/>
                  </a:moveTo>
                  <a:lnTo>
                    <a:pt x="668" y="134"/>
                  </a:lnTo>
                  <a:lnTo>
                    <a:pt x="268" y="401"/>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20"/>
            <p:cNvSpPr/>
            <p:nvPr/>
          </p:nvSpPr>
          <p:spPr>
            <a:xfrm>
              <a:off x="28590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20"/>
            <p:cNvSpPr/>
            <p:nvPr/>
          </p:nvSpPr>
          <p:spPr>
            <a:xfrm>
              <a:off x="3319475" y="4218900"/>
              <a:ext cx="63425" cy="63425"/>
            </a:xfrm>
            <a:custGeom>
              <a:avLst/>
              <a:gdLst/>
              <a:ahLst/>
              <a:cxnLst/>
              <a:rect l="l" t="t" r="r" b="b"/>
              <a:pathLst>
                <a:path w="2537" h="2537" extrusionOk="0">
                  <a:moveTo>
                    <a:pt x="1201" y="0"/>
                  </a:moveTo>
                  <a:lnTo>
                    <a:pt x="801" y="134"/>
                  </a:lnTo>
                  <a:lnTo>
                    <a:pt x="401" y="401"/>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1"/>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20"/>
            <p:cNvSpPr/>
            <p:nvPr/>
          </p:nvSpPr>
          <p:spPr>
            <a:xfrm>
              <a:off x="3779950" y="4218900"/>
              <a:ext cx="60075" cy="63425"/>
            </a:xfrm>
            <a:custGeom>
              <a:avLst/>
              <a:gdLst/>
              <a:ahLst/>
              <a:cxnLst/>
              <a:rect l="l" t="t" r="r" b="b"/>
              <a:pathLst>
                <a:path w="2403" h="2537" extrusionOk="0">
                  <a:moveTo>
                    <a:pt x="1202" y="0"/>
                  </a:moveTo>
                  <a:lnTo>
                    <a:pt x="668" y="134"/>
                  </a:lnTo>
                  <a:lnTo>
                    <a:pt x="267" y="401"/>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1"/>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20"/>
            <p:cNvSpPr/>
            <p:nvPr/>
          </p:nvSpPr>
          <p:spPr>
            <a:xfrm>
              <a:off x="4237075" y="4218900"/>
              <a:ext cx="63425" cy="63425"/>
            </a:xfrm>
            <a:custGeom>
              <a:avLst/>
              <a:gdLst/>
              <a:ahLst/>
              <a:cxnLst/>
              <a:rect l="l" t="t" r="r" b="b"/>
              <a:pathLst>
                <a:path w="2537" h="2537" extrusionOk="0">
                  <a:moveTo>
                    <a:pt x="1336" y="0"/>
                  </a:moveTo>
                  <a:lnTo>
                    <a:pt x="802" y="134"/>
                  </a:lnTo>
                  <a:lnTo>
                    <a:pt x="401" y="401"/>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1"/>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20"/>
            <p:cNvSpPr/>
            <p:nvPr/>
          </p:nvSpPr>
          <p:spPr>
            <a:xfrm>
              <a:off x="4697550" y="4218900"/>
              <a:ext cx="63425" cy="63425"/>
            </a:xfrm>
            <a:custGeom>
              <a:avLst/>
              <a:gdLst/>
              <a:ahLst/>
              <a:cxnLst/>
              <a:rect l="l" t="t" r="r" b="b"/>
              <a:pathLst>
                <a:path w="2537" h="2537" extrusionOk="0">
                  <a:moveTo>
                    <a:pt x="1202" y="0"/>
                  </a:moveTo>
                  <a:lnTo>
                    <a:pt x="802" y="134"/>
                  </a:lnTo>
                  <a:lnTo>
                    <a:pt x="401" y="401"/>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20"/>
            <p:cNvSpPr/>
            <p:nvPr/>
          </p:nvSpPr>
          <p:spPr>
            <a:xfrm>
              <a:off x="5154700"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1"/>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20"/>
            <p:cNvSpPr/>
            <p:nvPr/>
          </p:nvSpPr>
          <p:spPr>
            <a:xfrm>
              <a:off x="5615175" y="4218900"/>
              <a:ext cx="63425" cy="63425"/>
            </a:xfrm>
            <a:custGeom>
              <a:avLst/>
              <a:gdLst/>
              <a:ahLst/>
              <a:cxnLst/>
              <a:rect l="l" t="t" r="r" b="b"/>
              <a:pathLst>
                <a:path w="2537" h="2537" extrusionOk="0">
                  <a:moveTo>
                    <a:pt x="1335" y="0"/>
                  </a:moveTo>
                  <a:lnTo>
                    <a:pt x="801" y="134"/>
                  </a:lnTo>
                  <a:lnTo>
                    <a:pt x="401" y="401"/>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1"/>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20"/>
            <p:cNvSpPr/>
            <p:nvPr/>
          </p:nvSpPr>
          <p:spPr>
            <a:xfrm>
              <a:off x="6075650" y="4218900"/>
              <a:ext cx="63425" cy="63425"/>
            </a:xfrm>
            <a:custGeom>
              <a:avLst/>
              <a:gdLst/>
              <a:ahLst/>
              <a:cxnLst/>
              <a:rect l="l" t="t" r="r" b="b"/>
              <a:pathLst>
                <a:path w="2537" h="2537" extrusionOk="0">
                  <a:moveTo>
                    <a:pt x="1202" y="0"/>
                  </a:moveTo>
                  <a:lnTo>
                    <a:pt x="668" y="134"/>
                  </a:lnTo>
                  <a:lnTo>
                    <a:pt x="267" y="401"/>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1"/>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20"/>
            <p:cNvSpPr/>
            <p:nvPr/>
          </p:nvSpPr>
          <p:spPr>
            <a:xfrm>
              <a:off x="6532800" y="4218900"/>
              <a:ext cx="63400" cy="63425"/>
            </a:xfrm>
            <a:custGeom>
              <a:avLst/>
              <a:gdLst/>
              <a:ahLst/>
              <a:cxnLst/>
              <a:rect l="l" t="t" r="r" b="b"/>
              <a:pathLst>
                <a:path w="2536" h="2537" extrusionOk="0">
                  <a:moveTo>
                    <a:pt x="1335" y="0"/>
                  </a:moveTo>
                  <a:lnTo>
                    <a:pt x="801" y="134"/>
                  </a:lnTo>
                  <a:lnTo>
                    <a:pt x="400" y="401"/>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1"/>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20"/>
            <p:cNvSpPr/>
            <p:nvPr/>
          </p:nvSpPr>
          <p:spPr>
            <a:xfrm>
              <a:off x="1023775" y="4619300"/>
              <a:ext cx="63400" cy="60100"/>
            </a:xfrm>
            <a:custGeom>
              <a:avLst/>
              <a:gdLst/>
              <a:ahLst/>
              <a:cxnLst/>
              <a:rect l="l" t="t" r="r" b="b"/>
              <a:pathLst>
                <a:path w="2536" h="2404" extrusionOk="0">
                  <a:moveTo>
                    <a:pt x="667" y="1"/>
                  </a:moveTo>
                  <a:lnTo>
                    <a:pt x="400" y="268"/>
                  </a:lnTo>
                  <a:lnTo>
                    <a:pt x="0" y="668"/>
                  </a:lnTo>
                  <a:lnTo>
                    <a:pt x="0" y="1202"/>
                  </a:lnTo>
                  <a:lnTo>
                    <a:pt x="0" y="1736"/>
                  </a:lnTo>
                  <a:lnTo>
                    <a:pt x="400" y="2136"/>
                  </a:lnTo>
                  <a:lnTo>
                    <a:pt x="667" y="2403"/>
                  </a:lnTo>
                  <a:lnTo>
                    <a:pt x="1735" y="2403"/>
                  </a:lnTo>
                  <a:lnTo>
                    <a:pt x="2136" y="2136"/>
                  </a:lnTo>
                  <a:lnTo>
                    <a:pt x="2402" y="1736"/>
                  </a:lnTo>
                  <a:lnTo>
                    <a:pt x="2536" y="1202"/>
                  </a:lnTo>
                  <a:lnTo>
                    <a:pt x="2402"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20"/>
            <p:cNvSpPr/>
            <p:nvPr/>
          </p:nvSpPr>
          <p:spPr>
            <a:xfrm>
              <a:off x="1480900"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20"/>
            <p:cNvSpPr/>
            <p:nvPr/>
          </p:nvSpPr>
          <p:spPr>
            <a:xfrm>
              <a:off x="1941375" y="4619300"/>
              <a:ext cx="63425" cy="60100"/>
            </a:xfrm>
            <a:custGeom>
              <a:avLst/>
              <a:gdLst/>
              <a:ahLst/>
              <a:cxnLst/>
              <a:rect l="l" t="t" r="r" b="b"/>
              <a:pathLst>
                <a:path w="2537" h="2404" extrusionOk="0">
                  <a:moveTo>
                    <a:pt x="801" y="1"/>
                  </a:moveTo>
                  <a:lnTo>
                    <a:pt x="401" y="268"/>
                  </a:lnTo>
                  <a:lnTo>
                    <a:pt x="134" y="668"/>
                  </a:lnTo>
                  <a:lnTo>
                    <a:pt x="1" y="1202"/>
                  </a:lnTo>
                  <a:lnTo>
                    <a:pt x="134" y="1736"/>
                  </a:lnTo>
                  <a:lnTo>
                    <a:pt x="401" y="2136"/>
                  </a:lnTo>
                  <a:lnTo>
                    <a:pt x="801"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20"/>
            <p:cNvSpPr/>
            <p:nvPr/>
          </p:nvSpPr>
          <p:spPr>
            <a:xfrm>
              <a:off x="2401850" y="4619300"/>
              <a:ext cx="60100" cy="60100"/>
            </a:xfrm>
            <a:custGeom>
              <a:avLst/>
              <a:gdLst/>
              <a:ahLst/>
              <a:cxnLst/>
              <a:rect l="l" t="t" r="r" b="b"/>
              <a:pathLst>
                <a:path w="2404" h="2404" extrusionOk="0">
                  <a:moveTo>
                    <a:pt x="668" y="1"/>
                  </a:moveTo>
                  <a:lnTo>
                    <a:pt x="268" y="268"/>
                  </a:lnTo>
                  <a:lnTo>
                    <a:pt x="1" y="668"/>
                  </a:lnTo>
                  <a:lnTo>
                    <a:pt x="1" y="1202"/>
                  </a:lnTo>
                  <a:lnTo>
                    <a:pt x="1" y="1736"/>
                  </a:lnTo>
                  <a:lnTo>
                    <a:pt x="268" y="2136"/>
                  </a:lnTo>
                  <a:lnTo>
                    <a:pt x="668" y="2403"/>
                  </a:lnTo>
                  <a:lnTo>
                    <a:pt x="1736" y="2403"/>
                  </a:lnTo>
                  <a:lnTo>
                    <a:pt x="2136" y="2136"/>
                  </a:lnTo>
                  <a:lnTo>
                    <a:pt x="2403" y="1736"/>
                  </a:lnTo>
                  <a:lnTo>
                    <a:pt x="2403"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20"/>
            <p:cNvSpPr/>
            <p:nvPr/>
          </p:nvSpPr>
          <p:spPr>
            <a:xfrm>
              <a:off x="28590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20"/>
            <p:cNvSpPr/>
            <p:nvPr/>
          </p:nvSpPr>
          <p:spPr>
            <a:xfrm>
              <a:off x="33194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20"/>
            <p:cNvSpPr/>
            <p:nvPr/>
          </p:nvSpPr>
          <p:spPr>
            <a:xfrm>
              <a:off x="3779950" y="4619300"/>
              <a:ext cx="60075" cy="60100"/>
            </a:xfrm>
            <a:custGeom>
              <a:avLst/>
              <a:gdLst/>
              <a:ahLst/>
              <a:cxnLst/>
              <a:rect l="l" t="t" r="r" b="b"/>
              <a:pathLst>
                <a:path w="2403" h="2404" extrusionOk="0">
                  <a:moveTo>
                    <a:pt x="668" y="1"/>
                  </a:moveTo>
                  <a:lnTo>
                    <a:pt x="267" y="268"/>
                  </a:lnTo>
                  <a:lnTo>
                    <a:pt x="0" y="668"/>
                  </a:lnTo>
                  <a:lnTo>
                    <a:pt x="0" y="1202"/>
                  </a:lnTo>
                  <a:lnTo>
                    <a:pt x="0" y="1736"/>
                  </a:lnTo>
                  <a:lnTo>
                    <a:pt x="267" y="2136"/>
                  </a:lnTo>
                  <a:lnTo>
                    <a:pt x="668" y="2403"/>
                  </a:lnTo>
                  <a:lnTo>
                    <a:pt x="1735" y="2403"/>
                  </a:lnTo>
                  <a:lnTo>
                    <a:pt x="2136" y="2136"/>
                  </a:lnTo>
                  <a:lnTo>
                    <a:pt x="2403" y="1736"/>
                  </a:lnTo>
                  <a:lnTo>
                    <a:pt x="2403"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20"/>
            <p:cNvSpPr/>
            <p:nvPr/>
          </p:nvSpPr>
          <p:spPr>
            <a:xfrm>
              <a:off x="4237075"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20"/>
            <p:cNvSpPr/>
            <p:nvPr/>
          </p:nvSpPr>
          <p:spPr>
            <a:xfrm>
              <a:off x="4697550" y="4619300"/>
              <a:ext cx="63425" cy="60100"/>
            </a:xfrm>
            <a:custGeom>
              <a:avLst/>
              <a:gdLst/>
              <a:ahLst/>
              <a:cxnLst/>
              <a:rect l="l" t="t" r="r" b="b"/>
              <a:pathLst>
                <a:path w="2537" h="2404" extrusionOk="0">
                  <a:moveTo>
                    <a:pt x="802" y="1"/>
                  </a:moveTo>
                  <a:lnTo>
                    <a:pt x="401" y="268"/>
                  </a:lnTo>
                  <a:lnTo>
                    <a:pt x="134" y="668"/>
                  </a:lnTo>
                  <a:lnTo>
                    <a:pt x="1" y="1202"/>
                  </a:lnTo>
                  <a:lnTo>
                    <a:pt x="134" y="1736"/>
                  </a:lnTo>
                  <a:lnTo>
                    <a:pt x="401" y="2136"/>
                  </a:lnTo>
                  <a:lnTo>
                    <a:pt x="802" y="2403"/>
                  </a:lnTo>
                  <a:lnTo>
                    <a:pt x="1736" y="2403"/>
                  </a:lnTo>
                  <a:lnTo>
                    <a:pt x="2136" y="2136"/>
                  </a:lnTo>
                  <a:lnTo>
                    <a:pt x="2403" y="1736"/>
                  </a:lnTo>
                  <a:lnTo>
                    <a:pt x="2537"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20"/>
            <p:cNvSpPr/>
            <p:nvPr/>
          </p:nvSpPr>
          <p:spPr>
            <a:xfrm>
              <a:off x="5154700"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869" y="2403"/>
                  </a:lnTo>
                  <a:lnTo>
                    <a:pt x="2269" y="2136"/>
                  </a:lnTo>
                  <a:lnTo>
                    <a:pt x="2536" y="1736"/>
                  </a:lnTo>
                  <a:lnTo>
                    <a:pt x="2536" y="1202"/>
                  </a:lnTo>
                  <a:lnTo>
                    <a:pt x="2536" y="668"/>
                  </a:lnTo>
                  <a:lnTo>
                    <a:pt x="2269" y="268"/>
                  </a:lnTo>
                  <a:lnTo>
                    <a:pt x="1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20"/>
            <p:cNvSpPr/>
            <p:nvPr/>
          </p:nvSpPr>
          <p:spPr>
            <a:xfrm>
              <a:off x="5615175" y="4619300"/>
              <a:ext cx="63425" cy="60100"/>
            </a:xfrm>
            <a:custGeom>
              <a:avLst/>
              <a:gdLst/>
              <a:ahLst/>
              <a:cxnLst/>
              <a:rect l="l" t="t" r="r" b="b"/>
              <a:pathLst>
                <a:path w="2537" h="2404" extrusionOk="0">
                  <a:moveTo>
                    <a:pt x="801" y="1"/>
                  </a:moveTo>
                  <a:lnTo>
                    <a:pt x="401" y="268"/>
                  </a:lnTo>
                  <a:lnTo>
                    <a:pt x="134" y="668"/>
                  </a:lnTo>
                  <a:lnTo>
                    <a:pt x="0" y="1202"/>
                  </a:lnTo>
                  <a:lnTo>
                    <a:pt x="134" y="1736"/>
                  </a:lnTo>
                  <a:lnTo>
                    <a:pt x="401" y="2136"/>
                  </a:lnTo>
                  <a:lnTo>
                    <a:pt x="801"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20"/>
            <p:cNvSpPr/>
            <p:nvPr/>
          </p:nvSpPr>
          <p:spPr>
            <a:xfrm>
              <a:off x="6075650" y="4619300"/>
              <a:ext cx="63425" cy="60100"/>
            </a:xfrm>
            <a:custGeom>
              <a:avLst/>
              <a:gdLst/>
              <a:ahLst/>
              <a:cxnLst/>
              <a:rect l="l" t="t" r="r" b="b"/>
              <a:pathLst>
                <a:path w="2537" h="2404" extrusionOk="0">
                  <a:moveTo>
                    <a:pt x="668" y="1"/>
                  </a:moveTo>
                  <a:lnTo>
                    <a:pt x="267" y="268"/>
                  </a:lnTo>
                  <a:lnTo>
                    <a:pt x="0" y="668"/>
                  </a:lnTo>
                  <a:lnTo>
                    <a:pt x="0" y="1202"/>
                  </a:lnTo>
                  <a:lnTo>
                    <a:pt x="0" y="1736"/>
                  </a:lnTo>
                  <a:lnTo>
                    <a:pt x="267" y="2136"/>
                  </a:lnTo>
                  <a:lnTo>
                    <a:pt x="668" y="2403"/>
                  </a:lnTo>
                  <a:lnTo>
                    <a:pt x="1736" y="2403"/>
                  </a:lnTo>
                  <a:lnTo>
                    <a:pt x="2136" y="2136"/>
                  </a:lnTo>
                  <a:lnTo>
                    <a:pt x="2403" y="1736"/>
                  </a:lnTo>
                  <a:lnTo>
                    <a:pt x="2536" y="1202"/>
                  </a:lnTo>
                  <a:lnTo>
                    <a:pt x="2403" y="668"/>
                  </a:lnTo>
                  <a:lnTo>
                    <a:pt x="2136" y="268"/>
                  </a:lnTo>
                  <a:lnTo>
                    <a:pt x="1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20"/>
            <p:cNvSpPr/>
            <p:nvPr/>
          </p:nvSpPr>
          <p:spPr>
            <a:xfrm>
              <a:off x="6532800" y="4619300"/>
              <a:ext cx="63400" cy="60100"/>
            </a:xfrm>
            <a:custGeom>
              <a:avLst/>
              <a:gdLst/>
              <a:ahLst/>
              <a:cxnLst/>
              <a:rect l="l" t="t" r="r" b="b"/>
              <a:pathLst>
                <a:path w="2536" h="2404" extrusionOk="0">
                  <a:moveTo>
                    <a:pt x="801" y="1"/>
                  </a:moveTo>
                  <a:lnTo>
                    <a:pt x="400" y="268"/>
                  </a:lnTo>
                  <a:lnTo>
                    <a:pt x="134" y="668"/>
                  </a:lnTo>
                  <a:lnTo>
                    <a:pt x="0" y="1202"/>
                  </a:lnTo>
                  <a:lnTo>
                    <a:pt x="134" y="1736"/>
                  </a:lnTo>
                  <a:lnTo>
                    <a:pt x="400" y="2136"/>
                  </a:lnTo>
                  <a:lnTo>
                    <a:pt x="801" y="2403"/>
                  </a:lnTo>
                  <a:lnTo>
                    <a:pt x="1735" y="2403"/>
                  </a:lnTo>
                  <a:lnTo>
                    <a:pt x="2136" y="2136"/>
                  </a:lnTo>
                  <a:lnTo>
                    <a:pt x="2403" y="1736"/>
                  </a:lnTo>
                  <a:lnTo>
                    <a:pt x="2536" y="1202"/>
                  </a:lnTo>
                  <a:lnTo>
                    <a:pt x="2403" y="668"/>
                  </a:lnTo>
                  <a:lnTo>
                    <a:pt x="2136" y="268"/>
                  </a:lnTo>
                  <a:lnTo>
                    <a:pt x="1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20"/>
            <p:cNvSpPr/>
            <p:nvPr/>
          </p:nvSpPr>
          <p:spPr>
            <a:xfrm>
              <a:off x="1023775" y="5016375"/>
              <a:ext cx="63400" cy="63425"/>
            </a:xfrm>
            <a:custGeom>
              <a:avLst/>
              <a:gdLst/>
              <a:ahLst/>
              <a:cxnLst/>
              <a:rect l="l" t="t" r="r" b="b"/>
              <a:pathLst>
                <a:path w="2536" h="2537" extrusionOk="0">
                  <a:moveTo>
                    <a:pt x="1201" y="1"/>
                  </a:moveTo>
                  <a:lnTo>
                    <a:pt x="667" y="134"/>
                  </a:lnTo>
                  <a:lnTo>
                    <a:pt x="400" y="401"/>
                  </a:lnTo>
                  <a:lnTo>
                    <a:pt x="0" y="802"/>
                  </a:lnTo>
                  <a:lnTo>
                    <a:pt x="0" y="1202"/>
                  </a:lnTo>
                  <a:lnTo>
                    <a:pt x="0" y="1736"/>
                  </a:lnTo>
                  <a:lnTo>
                    <a:pt x="400" y="2137"/>
                  </a:lnTo>
                  <a:lnTo>
                    <a:pt x="667" y="2403"/>
                  </a:lnTo>
                  <a:lnTo>
                    <a:pt x="1201" y="2537"/>
                  </a:lnTo>
                  <a:lnTo>
                    <a:pt x="1735" y="2403"/>
                  </a:lnTo>
                  <a:lnTo>
                    <a:pt x="2136" y="2137"/>
                  </a:lnTo>
                  <a:lnTo>
                    <a:pt x="2402" y="1736"/>
                  </a:lnTo>
                  <a:lnTo>
                    <a:pt x="2536" y="1202"/>
                  </a:lnTo>
                  <a:lnTo>
                    <a:pt x="2402"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20"/>
            <p:cNvSpPr/>
            <p:nvPr/>
          </p:nvSpPr>
          <p:spPr>
            <a:xfrm>
              <a:off x="1480900" y="5016375"/>
              <a:ext cx="63425" cy="63425"/>
            </a:xfrm>
            <a:custGeom>
              <a:avLst/>
              <a:gdLst/>
              <a:ahLst/>
              <a:cxnLst/>
              <a:rect l="l" t="t" r="r" b="b"/>
              <a:pathLst>
                <a:path w="2537" h="2537" extrusionOk="0">
                  <a:moveTo>
                    <a:pt x="1335" y="1"/>
                  </a:moveTo>
                  <a:lnTo>
                    <a:pt x="801" y="134"/>
                  </a:lnTo>
                  <a:lnTo>
                    <a:pt x="401" y="401"/>
                  </a:lnTo>
                  <a:lnTo>
                    <a:pt x="134" y="802"/>
                  </a:lnTo>
                  <a:lnTo>
                    <a:pt x="1" y="1202"/>
                  </a:lnTo>
                  <a:lnTo>
                    <a:pt x="134" y="1736"/>
                  </a:lnTo>
                  <a:lnTo>
                    <a:pt x="401" y="2137"/>
                  </a:lnTo>
                  <a:lnTo>
                    <a:pt x="801" y="2403"/>
                  </a:lnTo>
                  <a:lnTo>
                    <a:pt x="1335" y="2537"/>
                  </a:lnTo>
                  <a:lnTo>
                    <a:pt x="1736" y="2403"/>
                  </a:lnTo>
                  <a:lnTo>
                    <a:pt x="2136" y="2137"/>
                  </a:lnTo>
                  <a:lnTo>
                    <a:pt x="2403" y="1736"/>
                  </a:lnTo>
                  <a:lnTo>
                    <a:pt x="2537"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20"/>
            <p:cNvSpPr/>
            <p:nvPr/>
          </p:nvSpPr>
          <p:spPr>
            <a:xfrm>
              <a:off x="1941375" y="5016375"/>
              <a:ext cx="63425" cy="63425"/>
            </a:xfrm>
            <a:custGeom>
              <a:avLst/>
              <a:gdLst/>
              <a:ahLst/>
              <a:cxnLst/>
              <a:rect l="l" t="t" r="r" b="b"/>
              <a:pathLst>
                <a:path w="2537" h="2537" extrusionOk="0">
                  <a:moveTo>
                    <a:pt x="1202" y="1"/>
                  </a:moveTo>
                  <a:lnTo>
                    <a:pt x="801" y="134"/>
                  </a:lnTo>
                  <a:lnTo>
                    <a:pt x="401" y="401"/>
                  </a:lnTo>
                  <a:lnTo>
                    <a:pt x="134" y="802"/>
                  </a:lnTo>
                  <a:lnTo>
                    <a:pt x="1" y="1202"/>
                  </a:lnTo>
                  <a:lnTo>
                    <a:pt x="134" y="1736"/>
                  </a:lnTo>
                  <a:lnTo>
                    <a:pt x="401" y="2137"/>
                  </a:lnTo>
                  <a:lnTo>
                    <a:pt x="801"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20"/>
            <p:cNvSpPr/>
            <p:nvPr/>
          </p:nvSpPr>
          <p:spPr>
            <a:xfrm>
              <a:off x="2401850" y="5016375"/>
              <a:ext cx="60100" cy="63425"/>
            </a:xfrm>
            <a:custGeom>
              <a:avLst/>
              <a:gdLst/>
              <a:ahLst/>
              <a:cxnLst/>
              <a:rect l="l" t="t" r="r" b="b"/>
              <a:pathLst>
                <a:path w="2404" h="2537" extrusionOk="0">
                  <a:moveTo>
                    <a:pt x="1202" y="1"/>
                  </a:moveTo>
                  <a:lnTo>
                    <a:pt x="668" y="134"/>
                  </a:lnTo>
                  <a:lnTo>
                    <a:pt x="268" y="401"/>
                  </a:lnTo>
                  <a:lnTo>
                    <a:pt x="1" y="802"/>
                  </a:lnTo>
                  <a:lnTo>
                    <a:pt x="1" y="1202"/>
                  </a:lnTo>
                  <a:lnTo>
                    <a:pt x="1" y="1736"/>
                  </a:lnTo>
                  <a:lnTo>
                    <a:pt x="268" y="2137"/>
                  </a:lnTo>
                  <a:lnTo>
                    <a:pt x="668" y="2403"/>
                  </a:lnTo>
                  <a:lnTo>
                    <a:pt x="1202" y="2537"/>
                  </a:lnTo>
                  <a:lnTo>
                    <a:pt x="1736" y="2403"/>
                  </a:lnTo>
                  <a:lnTo>
                    <a:pt x="2136" y="2137"/>
                  </a:lnTo>
                  <a:lnTo>
                    <a:pt x="2403" y="1736"/>
                  </a:lnTo>
                  <a:lnTo>
                    <a:pt x="2403"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20"/>
            <p:cNvSpPr/>
            <p:nvPr/>
          </p:nvSpPr>
          <p:spPr>
            <a:xfrm>
              <a:off x="28590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20"/>
            <p:cNvSpPr/>
            <p:nvPr/>
          </p:nvSpPr>
          <p:spPr>
            <a:xfrm>
              <a:off x="3319475" y="5016375"/>
              <a:ext cx="63425" cy="63425"/>
            </a:xfrm>
            <a:custGeom>
              <a:avLst/>
              <a:gdLst/>
              <a:ahLst/>
              <a:cxnLst/>
              <a:rect l="l" t="t" r="r" b="b"/>
              <a:pathLst>
                <a:path w="2537" h="2537" extrusionOk="0">
                  <a:moveTo>
                    <a:pt x="1201" y="1"/>
                  </a:moveTo>
                  <a:lnTo>
                    <a:pt x="801" y="134"/>
                  </a:lnTo>
                  <a:lnTo>
                    <a:pt x="401" y="401"/>
                  </a:lnTo>
                  <a:lnTo>
                    <a:pt x="134" y="802"/>
                  </a:lnTo>
                  <a:lnTo>
                    <a:pt x="0" y="1202"/>
                  </a:lnTo>
                  <a:lnTo>
                    <a:pt x="134" y="1736"/>
                  </a:lnTo>
                  <a:lnTo>
                    <a:pt x="401" y="2137"/>
                  </a:lnTo>
                  <a:lnTo>
                    <a:pt x="801" y="2403"/>
                  </a:lnTo>
                  <a:lnTo>
                    <a:pt x="1201" y="2537"/>
                  </a:lnTo>
                  <a:lnTo>
                    <a:pt x="1735" y="2403"/>
                  </a:lnTo>
                  <a:lnTo>
                    <a:pt x="2136" y="2137"/>
                  </a:lnTo>
                  <a:lnTo>
                    <a:pt x="2403" y="1736"/>
                  </a:lnTo>
                  <a:lnTo>
                    <a:pt x="2536" y="1202"/>
                  </a:lnTo>
                  <a:lnTo>
                    <a:pt x="2403" y="802"/>
                  </a:lnTo>
                  <a:lnTo>
                    <a:pt x="2136" y="401"/>
                  </a:lnTo>
                  <a:lnTo>
                    <a:pt x="1735" y="134"/>
                  </a:ln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20"/>
            <p:cNvSpPr/>
            <p:nvPr/>
          </p:nvSpPr>
          <p:spPr>
            <a:xfrm>
              <a:off x="3779950" y="5016375"/>
              <a:ext cx="60075" cy="63425"/>
            </a:xfrm>
            <a:custGeom>
              <a:avLst/>
              <a:gdLst/>
              <a:ahLst/>
              <a:cxnLst/>
              <a:rect l="l" t="t" r="r" b="b"/>
              <a:pathLst>
                <a:path w="2403" h="2537" extrusionOk="0">
                  <a:moveTo>
                    <a:pt x="1202" y="1"/>
                  </a:moveTo>
                  <a:lnTo>
                    <a:pt x="668" y="134"/>
                  </a:lnTo>
                  <a:lnTo>
                    <a:pt x="267" y="401"/>
                  </a:lnTo>
                  <a:lnTo>
                    <a:pt x="0" y="802"/>
                  </a:lnTo>
                  <a:lnTo>
                    <a:pt x="0" y="1202"/>
                  </a:lnTo>
                  <a:lnTo>
                    <a:pt x="0" y="1736"/>
                  </a:lnTo>
                  <a:lnTo>
                    <a:pt x="267" y="2137"/>
                  </a:lnTo>
                  <a:lnTo>
                    <a:pt x="668" y="2403"/>
                  </a:lnTo>
                  <a:lnTo>
                    <a:pt x="1202" y="2537"/>
                  </a:lnTo>
                  <a:lnTo>
                    <a:pt x="1735" y="2403"/>
                  </a:lnTo>
                  <a:lnTo>
                    <a:pt x="2136" y="2137"/>
                  </a:lnTo>
                  <a:lnTo>
                    <a:pt x="2403" y="1736"/>
                  </a:lnTo>
                  <a:lnTo>
                    <a:pt x="2403" y="1202"/>
                  </a:lnTo>
                  <a:lnTo>
                    <a:pt x="2403" y="802"/>
                  </a:lnTo>
                  <a:lnTo>
                    <a:pt x="2136" y="401"/>
                  </a:lnTo>
                  <a:lnTo>
                    <a:pt x="1735"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120"/>
            <p:cNvSpPr/>
            <p:nvPr/>
          </p:nvSpPr>
          <p:spPr>
            <a:xfrm>
              <a:off x="4237075" y="5016375"/>
              <a:ext cx="63425" cy="63425"/>
            </a:xfrm>
            <a:custGeom>
              <a:avLst/>
              <a:gdLst/>
              <a:ahLst/>
              <a:cxnLst/>
              <a:rect l="l" t="t" r="r" b="b"/>
              <a:pathLst>
                <a:path w="2537" h="2537" extrusionOk="0">
                  <a:moveTo>
                    <a:pt x="1336" y="1"/>
                  </a:moveTo>
                  <a:lnTo>
                    <a:pt x="802" y="134"/>
                  </a:lnTo>
                  <a:lnTo>
                    <a:pt x="401" y="401"/>
                  </a:lnTo>
                  <a:lnTo>
                    <a:pt x="134" y="802"/>
                  </a:lnTo>
                  <a:lnTo>
                    <a:pt x="1" y="1202"/>
                  </a:lnTo>
                  <a:lnTo>
                    <a:pt x="134" y="1736"/>
                  </a:lnTo>
                  <a:lnTo>
                    <a:pt x="401" y="2137"/>
                  </a:lnTo>
                  <a:lnTo>
                    <a:pt x="802" y="2403"/>
                  </a:lnTo>
                  <a:lnTo>
                    <a:pt x="1336" y="2537"/>
                  </a:lnTo>
                  <a:lnTo>
                    <a:pt x="1736" y="2403"/>
                  </a:lnTo>
                  <a:lnTo>
                    <a:pt x="2136" y="2137"/>
                  </a:lnTo>
                  <a:lnTo>
                    <a:pt x="2403" y="1736"/>
                  </a:lnTo>
                  <a:lnTo>
                    <a:pt x="2537" y="1202"/>
                  </a:lnTo>
                  <a:lnTo>
                    <a:pt x="2403" y="802"/>
                  </a:lnTo>
                  <a:lnTo>
                    <a:pt x="2136" y="401"/>
                  </a:lnTo>
                  <a:lnTo>
                    <a:pt x="1736" y="134"/>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20"/>
            <p:cNvSpPr/>
            <p:nvPr/>
          </p:nvSpPr>
          <p:spPr>
            <a:xfrm>
              <a:off x="4697550" y="5016375"/>
              <a:ext cx="63425" cy="63425"/>
            </a:xfrm>
            <a:custGeom>
              <a:avLst/>
              <a:gdLst/>
              <a:ahLst/>
              <a:cxnLst/>
              <a:rect l="l" t="t" r="r" b="b"/>
              <a:pathLst>
                <a:path w="2537" h="2537" extrusionOk="0">
                  <a:moveTo>
                    <a:pt x="1202" y="1"/>
                  </a:moveTo>
                  <a:lnTo>
                    <a:pt x="802" y="134"/>
                  </a:lnTo>
                  <a:lnTo>
                    <a:pt x="401" y="401"/>
                  </a:lnTo>
                  <a:lnTo>
                    <a:pt x="134" y="802"/>
                  </a:lnTo>
                  <a:lnTo>
                    <a:pt x="1" y="1202"/>
                  </a:lnTo>
                  <a:lnTo>
                    <a:pt x="134" y="1736"/>
                  </a:lnTo>
                  <a:lnTo>
                    <a:pt x="401" y="2137"/>
                  </a:lnTo>
                  <a:lnTo>
                    <a:pt x="802" y="2403"/>
                  </a:lnTo>
                  <a:lnTo>
                    <a:pt x="1202" y="2537"/>
                  </a:lnTo>
                  <a:lnTo>
                    <a:pt x="1736" y="2403"/>
                  </a:lnTo>
                  <a:lnTo>
                    <a:pt x="2136" y="2137"/>
                  </a:lnTo>
                  <a:lnTo>
                    <a:pt x="2403" y="1736"/>
                  </a:lnTo>
                  <a:lnTo>
                    <a:pt x="2537"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20"/>
            <p:cNvSpPr/>
            <p:nvPr/>
          </p:nvSpPr>
          <p:spPr>
            <a:xfrm>
              <a:off x="5154700"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869" y="2403"/>
                  </a:lnTo>
                  <a:lnTo>
                    <a:pt x="2269" y="2137"/>
                  </a:lnTo>
                  <a:lnTo>
                    <a:pt x="2536" y="1736"/>
                  </a:lnTo>
                  <a:lnTo>
                    <a:pt x="2536" y="1202"/>
                  </a:lnTo>
                  <a:lnTo>
                    <a:pt x="2536" y="802"/>
                  </a:lnTo>
                  <a:lnTo>
                    <a:pt x="2269" y="401"/>
                  </a:lnTo>
                  <a:lnTo>
                    <a:pt x="1869"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20"/>
            <p:cNvSpPr/>
            <p:nvPr/>
          </p:nvSpPr>
          <p:spPr>
            <a:xfrm>
              <a:off x="5615175" y="5016375"/>
              <a:ext cx="63425" cy="63425"/>
            </a:xfrm>
            <a:custGeom>
              <a:avLst/>
              <a:gdLst/>
              <a:ahLst/>
              <a:cxnLst/>
              <a:rect l="l" t="t" r="r" b="b"/>
              <a:pathLst>
                <a:path w="2537" h="2537" extrusionOk="0">
                  <a:moveTo>
                    <a:pt x="1335" y="1"/>
                  </a:moveTo>
                  <a:lnTo>
                    <a:pt x="801" y="134"/>
                  </a:lnTo>
                  <a:lnTo>
                    <a:pt x="401" y="401"/>
                  </a:lnTo>
                  <a:lnTo>
                    <a:pt x="134" y="802"/>
                  </a:lnTo>
                  <a:lnTo>
                    <a:pt x="0" y="1202"/>
                  </a:lnTo>
                  <a:lnTo>
                    <a:pt x="134" y="1736"/>
                  </a:lnTo>
                  <a:lnTo>
                    <a:pt x="401" y="2137"/>
                  </a:lnTo>
                  <a:lnTo>
                    <a:pt x="801" y="2403"/>
                  </a:lnTo>
                  <a:lnTo>
                    <a:pt x="1335" y="2537"/>
                  </a:lnTo>
                  <a:lnTo>
                    <a:pt x="1736" y="2403"/>
                  </a:lnTo>
                  <a:lnTo>
                    <a:pt x="2136" y="2137"/>
                  </a:lnTo>
                  <a:lnTo>
                    <a:pt x="2403" y="1736"/>
                  </a:lnTo>
                  <a:lnTo>
                    <a:pt x="2536" y="1202"/>
                  </a:lnTo>
                  <a:lnTo>
                    <a:pt x="2403" y="802"/>
                  </a:lnTo>
                  <a:lnTo>
                    <a:pt x="2136" y="401"/>
                  </a:lnTo>
                  <a:lnTo>
                    <a:pt x="1736"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20"/>
            <p:cNvSpPr/>
            <p:nvPr/>
          </p:nvSpPr>
          <p:spPr>
            <a:xfrm>
              <a:off x="6075650" y="5016375"/>
              <a:ext cx="63425" cy="63425"/>
            </a:xfrm>
            <a:custGeom>
              <a:avLst/>
              <a:gdLst/>
              <a:ahLst/>
              <a:cxnLst/>
              <a:rect l="l" t="t" r="r" b="b"/>
              <a:pathLst>
                <a:path w="2537" h="2537" extrusionOk="0">
                  <a:moveTo>
                    <a:pt x="1202" y="1"/>
                  </a:moveTo>
                  <a:lnTo>
                    <a:pt x="668" y="134"/>
                  </a:lnTo>
                  <a:lnTo>
                    <a:pt x="267" y="401"/>
                  </a:lnTo>
                  <a:lnTo>
                    <a:pt x="0" y="802"/>
                  </a:lnTo>
                  <a:lnTo>
                    <a:pt x="0" y="1202"/>
                  </a:lnTo>
                  <a:lnTo>
                    <a:pt x="0" y="1736"/>
                  </a:lnTo>
                  <a:lnTo>
                    <a:pt x="267" y="2137"/>
                  </a:lnTo>
                  <a:lnTo>
                    <a:pt x="668" y="2403"/>
                  </a:lnTo>
                  <a:lnTo>
                    <a:pt x="1202" y="2537"/>
                  </a:lnTo>
                  <a:lnTo>
                    <a:pt x="1736" y="2403"/>
                  </a:lnTo>
                  <a:lnTo>
                    <a:pt x="2136" y="2137"/>
                  </a:lnTo>
                  <a:lnTo>
                    <a:pt x="2403" y="1736"/>
                  </a:lnTo>
                  <a:lnTo>
                    <a:pt x="2536" y="1202"/>
                  </a:lnTo>
                  <a:lnTo>
                    <a:pt x="2403" y="802"/>
                  </a:lnTo>
                  <a:lnTo>
                    <a:pt x="2136" y="401"/>
                  </a:lnTo>
                  <a:lnTo>
                    <a:pt x="1736" y="134"/>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20"/>
            <p:cNvSpPr/>
            <p:nvPr/>
          </p:nvSpPr>
          <p:spPr>
            <a:xfrm>
              <a:off x="6532800" y="5016375"/>
              <a:ext cx="63400" cy="63425"/>
            </a:xfrm>
            <a:custGeom>
              <a:avLst/>
              <a:gdLst/>
              <a:ahLst/>
              <a:cxnLst/>
              <a:rect l="l" t="t" r="r" b="b"/>
              <a:pathLst>
                <a:path w="2536" h="2537" extrusionOk="0">
                  <a:moveTo>
                    <a:pt x="1335" y="1"/>
                  </a:moveTo>
                  <a:lnTo>
                    <a:pt x="801" y="134"/>
                  </a:lnTo>
                  <a:lnTo>
                    <a:pt x="400" y="401"/>
                  </a:lnTo>
                  <a:lnTo>
                    <a:pt x="134" y="802"/>
                  </a:lnTo>
                  <a:lnTo>
                    <a:pt x="0" y="1202"/>
                  </a:lnTo>
                  <a:lnTo>
                    <a:pt x="134" y="1736"/>
                  </a:lnTo>
                  <a:lnTo>
                    <a:pt x="400" y="2137"/>
                  </a:lnTo>
                  <a:lnTo>
                    <a:pt x="801" y="2403"/>
                  </a:lnTo>
                  <a:lnTo>
                    <a:pt x="1335" y="2537"/>
                  </a:lnTo>
                  <a:lnTo>
                    <a:pt x="1735" y="2403"/>
                  </a:lnTo>
                  <a:lnTo>
                    <a:pt x="2136" y="2137"/>
                  </a:lnTo>
                  <a:lnTo>
                    <a:pt x="2403" y="1736"/>
                  </a:lnTo>
                  <a:lnTo>
                    <a:pt x="2536" y="1202"/>
                  </a:lnTo>
                  <a:lnTo>
                    <a:pt x="2403" y="802"/>
                  </a:lnTo>
                  <a:lnTo>
                    <a:pt x="2136" y="401"/>
                  </a:lnTo>
                  <a:lnTo>
                    <a:pt x="1735" y="13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120"/>
            <p:cNvSpPr/>
            <p:nvPr/>
          </p:nvSpPr>
          <p:spPr>
            <a:xfrm>
              <a:off x="1023775" y="5413475"/>
              <a:ext cx="63400" cy="63400"/>
            </a:xfrm>
            <a:custGeom>
              <a:avLst/>
              <a:gdLst/>
              <a:ahLst/>
              <a:cxnLst/>
              <a:rect l="l" t="t" r="r" b="b"/>
              <a:pathLst>
                <a:path w="2536" h="2536" extrusionOk="0">
                  <a:moveTo>
                    <a:pt x="1201" y="0"/>
                  </a:moveTo>
                  <a:lnTo>
                    <a:pt x="667" y="134"/>
                  </a:lnTo>
                  <a:lnTo>
                    <a:pt x="400" y="400"/>
                  </a:lnTo>
                  <a:lnTo>
                    <a:pt x="0" y="801"/>
                  </a:lnTo>
                  <a:lnTo>
                    <a:pt x="0" y="1335"/>
                  </a:lnTo>
                  <a:lnTo>
                    <a:pt x="0" y="1735"/>
                  </a:lnTo>
                  <a:lnTo>
                    <a:pt x="400" y="2136"/>
                  </a:lnTo>
                  <a:lnTo>
                    <a:pt x="667" y="2403"/>
                  </a:lnTo>
                  <a:lnTo>
                    <a:pt x="1201" y="2536"/>
                  </a:lnTo>
                  <a:lnTo>
                    <a:pt x="1735" y="2403"/>
                  </a:lnTo>
                  <a:lnTo>
                    <a:pt x="2136" y="2136"/>
                  </a:lnTo>
                  <a:lnTo>
                    <a:pt x="2402" y="1735"/>
                  </a:lnTo>
                  <a:lnTo>
                    <a:pt x="2536" y="1335"/>
                  </a:lnTo>
                  <a:lnTo>
                    <a:pt x="2402"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20"/>
            <p:cNvSpPr/>
            <p:nvPr/>
          </p:nvSpPr>
          <p:spPr>
            <a:xfrm>
              <a:off x="1480900" y="5413475"/>
              <a:ext cx="63425" cy="63400"/>
            </a:xfrm>
            <a:custGeom>
              <a:avLst/>
              <a:gdLst/>
              <a:ahLst/>
              <a:cxnLst/>
              <a:rect l="l" t="t" r="r" b="b"/>
              <a:pathLst>
                <a:path w="2537" h="2536" extrusionOk="0">
                  <a:moveTo>
                    <a:pt x="1335" y="0"/>
                  </a:moveTo>
                  <a:lnTo>
                    <a:pt x="801" y="134"/>
                  </a:lnTo>
                  <a:lnTo>
                    <a:pt x="401" y="400"/>
                  </a:lnTo>
                  <a:lnTo>
                    <a:pt x="134" y="801"/>
                  </a:lnTo>
                  <a:lnTo>
                    <a:pt x="1" y="1335"/>
                  </a:lnTo>
                  <a:lnTo>
                    <a:pt x="134" y="1735"/>
                  </a:lnTo>
                  <a:lnTo>
                    <a:pt x="401" y="2136"/>
                  </a:lnTo>
                  <a:lnTo>
                    <a:pt x="801" y="2403"/>
                  </a:lnTo>
                  <a:lnTo>
                    <a:pt x="1335" y="2536"/>
                  </a:lnTo>
                  <a:lnTo>
                    <a:pt x="1736" y="2403"/>
                  </a:lnTo>
                  <a:lnTo>
                    <a:pt x="2136" y="2136"/>
                  </a:lnTo>
                  <a:lnTo>
                    <a:pt x="2403" y="1735"/>
                  </a:lnTo>
                  <a:lnTo>
                    <a:pt x="2537"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20"/>
            <p:cNvSpPr/>
            <p:nvPr/>
          </p:nvSpPr>
          <p:spPr>
            <a:xfrm>
              <a:off x="1941375" y="5413475"/>
              <a:ext cx="63425" cy="63400"/>
            </a:xfrm>
            <a:custGeom>
              <a:avLst/>
              <a:gdLst/>
              <a:ahLst/>
              <a:cxnLst/>
              <a:rect l="l" t="t" r="r" b="b"/>
              <a:pathLst>
                <a:path w="2537" h="2536" extrusionOk="0">
                  <a:moveTo>
                    <a:pt x="1202" y="0"/>
                  </a:moveTo>
                  <a:lnTo>
                    <a:pt x="801" y="134"/>
                  </a:lnTo>
                  <a:lnTo>
                    <a:pt x="401" y="400"/>
                  </a:lnTo>
                  <a:lnTo>
                    <a:pt x="134" y="801"/>
                  </a:lnTo>
                  <a:lnTo>
                    <a:pt x="1" y="1335"/>
                  </a:lnTo>
                  <a:lnTo>
                    <a:pt x="134" y="1735"/>
                  </a:lnTo>
                  <a:lnTo>
                    <a:pt x="401" y="2136"/>
                  </a:lnTo>
                  <a:lnTo>
                    <a:pt x="801"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20"/>
            <p:cNvSpPr/>
            <p:nvPr/>
          </p:nvSpPr>
          <p:spPr>
            <a:xfrm>
              <a:off x="2401850" y="5413475"/>
              <a:ext cx="60100" cy="63400"/>
            </a:xfrm>
            <a:custGeom>
              <a:avLst/>
              <a:gdLst/>
              <a:ahLst/>
              <a:cxnLst/>
              <a:rect l="l" t="t" r="r" b="b"/>
              <a:pathLst>
                <a:path w="2404" h="2536" extrusionOk="0">
                  <a:moveTo>
                    <a:pt x="1202" y="0"/>
                  </a:moveTo>
                  <a:lnTo>
                    <a:pt x="668" y="134"/>
                  </a:lnTo>
                  <a:lnTo>
                    <a:pt x="268" y="400"/>
                  </a:lnTo>
                  <a:lnTo>
                    <a:pt x="1" y="801"/>
                  </a:lnTo>
                  <a:lnTo>
                    <a:pt x="1" y="1335"/>
                  </a:lnTo>
                  <a:lnTo>
                    <a:pt x="1" y="1735"/>
                  </a:lnTo>
                  <a:lnTo>
                    <a:pt x="268" y="2136"/>
                  </a:lnTo>
                  <a:lnTo>
                    <a:pt x="668" y="2403"/>
                  </a:lnTo>
                  <a:lnTo>
                    <a:pt x="1202" y="2536"/>
                  </a:lnTo>
                  <a:lnTo>
                    <a:pt x="1736" y="2403"/>
                  </a:lnTo>
                  <a:lnTo>
                    <a:pt x="2136" y="2136"/>
                  </a:lnTo>
                  <a:lnTo>
                    <a:pt x="2403" y="1735"/>
                  </a:lnTo>
                  <a:lnTo>
                    <a:pt x="2403"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20"/>
            <p:cNvSpPr/>
            <p:nvPr/>
          </p:nvSpPr>
          <p:spPr>
            <a:xfrm>
              <a:off x="28590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20"/>
            <p:cNvSpPr/>
            <p:nvPr/>
          </p:nvSpPr>
          <p:spPr>
            <a:xfrm>
              <a:off x="3319475" y="5413475"/>
              <a:ext cx="63425" cy="63400"/>
            </a:xfrm>
            <a:custGeom>
              <a:avLst/>
              <a:gdLst/>
              <a:ahLst/>
              <a:cxnLst/>
              <a:rect l="l" t="t" r="r" b="b"/>
              <a:pathLst>
                <a:path w="2537" h="2536" extrusionOk="0">
                  <a:moveTo>
                    <a:pt x="1201" y="0"/>
                  </a:moveTo>
                  <a:lnTo>
                    <a:pt x="801" y="134"/>
                  </a:lnTo>
                  <a:lnTo>
                    <a:pt x="401" y="400"/>
                  </a:lnTo>
                  <a:lnTo>
                    <a:pt x="134" y="801"/>
                  </a:lnTo>
                  <a:lnTo>
                    <a:pt x="0" y="1335"/>
                  </a:lnTo>
                  <a:lnTo>
                    <a:pt x="134" y="1735"/>
                  </a:lnTo>
                  <a:lnTo>
                    <a:pt x="401" y="2136"/>
                  </a:lnTo>
                  <a:lnTo>
                    <a:pt x="801" y="2403"/>
                  </a:lnTo>
                  <a:lnTo>
                    <a:pt x="1201" y="2536"/>
                  </a:lnTo>
                  <a:lnTo>
                    <a:pt x="1735" y="2403"/>
                  </a:lnTo>
                  <a:lnTo>
                    <a:pt x="2136" y="2136"/>
                  </a:lnTo>
                  <a:lnTo>
                    <a:pt x="2403" y="1735"/>
                  </a:lnTo>
                  <a:lnTo>
                    <a:pt x="2536" y="1335"/>
                  </a:lnTo>
                  <a:lnTo>
                    <a:pt x="2403" y="801"/>
                  </a:lnTo>
                  <a:lnTo>
                    <a:pt x="2136" y="400"/>
                  </a:lnTo>
                  <a:lnTo>
                    <a:pt x="1735" y="134"/>
                  </a:lnTo>
                  <a:lnTo>
                    <a:pt x="12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20"/>
            <p:cNvSpPr/>
            <p:nvPr/>
          </p:nvSpPr>
          <p:spPr>
            <a:xfrm>
              <a:off x="3779950" y="5413475"/>
              <a:ext cx="60075" cy="63400"/>
            </a:xfrm>
            <a:custGeom>
              <a:avLst/>
              <a:gdLst/>
              <a:ahLst/>
              <a:cxnLst/>
              <a:rect l="l" t="t" r="r" b="b"/>
              <a:pathLst>
                <a:path w="2403" h="2536" extrusionOk="0">
                  <a:moveTo>
                    <a:pt x="1202" y="0"/>
                  </a:moveTo>
                  <a:lnTo>
                    <a:pt x="668" y="134"/>
                  </a:lnTo>
                  <a:lnTo>
                    <a:pt x="267" y="400"/>
                  </a:lnTo>
                  <a:lnTo>
                    <a:pt x="0" y="801"/>
                  </a:lnTo>
                  <a:lnTo>
                    <a:pt x="0" y="1335"/>
                  </a:lnTo>
                  <a:lnTo>
                    <a:pt x="0" y="1735"/>
                  </a:lnTo>
                  <a:lnTo>
                    <a:pt x="267" y="2136"/>
                  </a:lnTo>
                  <a:lnTo>
                    <a:pt x="668" y="2403"/>
                  </a:lnTo>
                  <a:lnTo>
                    <a:pt x="1202" y="2536"/>
                  </a:lnTo>
                  <a:lnTo>
                    <a:pt x="1735" y="2403"/>
                  </a:lnTo>
                  <a:lnTo>
                    <a:pt x="2136" y="2136"/>
                  </a:lnTo>
                  <a:lnTo>
                    <a:pt x="2403" y="1735"/>
                  </a:lnTo>
                  <a:lnTo>
                    <a:pt x="2403" y="1335"/>
                  </a:lnTo>
                  <a:lnTo>
                    <a:pt x="2403" y="801"/>
                  </a:lnTo>
                  <a:lnTo>
                    <a:pt x="2136" y="400"/>
                  </a:lnTo>
                  <a:lnTo>
                    <a:pt x="1735"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20"/>
            <p:cNvSpPr/>
            <p:nvPr/>
          </p:nvSpPr>
          <p:spPr>
            <a:xfrm>
              <a:off x="4237075" y="5413475"/>
              <a:ext cx="63425" cy="63400"/>
            </a:xfrm>
            <a:custGeom>
              <a:avLst/>
              <a:gdLst/>
              <a:ahLst/>
              <a:cxnLst/>
              <a:rect l="l" t="t" r="r" b="b"/>
              <a:pathLst>
                <a:path w="2537" h="2536" extrusionOk="0">
                  <a:moveTo>
                    <a:pt x="1336" y="0"/>
                  </a:moveTo>
                  <a:lnTo>
                    <a:pt x="802" y="134"/>
                  </a:lnTo>
                  <a:lnTo>
                    <a:pt x="401" y="400"/>
                  </a:lnTo>
                  <a:lnTo>
                    <a:pt x="134" y="801"/>
                  </a:lnTo>
                  <a:lnTo>
                    <a:pt x="1" y="1335"/>
                  </a:lnTo>
                  <a:lnTo>
                    <a:pt x="134" y="1735"/>
                  </a:lnTo>
                  <a:lnTo>
                    <a:pt x="401" y="2136"/>
                  </a:lnTo>
                  <a:lnTo>
                    <a:pt x="802" y="2403"/>
                  </a:lnTo>
                  <a:lnTo>
                    <a:pt x="1336" y="2536"/>
                  </a:lnTo>
                  <a:lnTo>
                    <a:pt x="1736" y="2403"/>
                  </a:lnTo>
                  <a:lnTo>
                    <a:pt x="2136" y="2136"/>
                  </a:lnTo>
                  <a:lnTo>
                    <a:pt x="2403" y="1735"/>
                  </a:lnTo>
                  <a:lnTo>
                    <a:pt x="2537" y="1335"/>
                  </a:lnTo>
                  <a:lnTo>
                    <a:pt x="2403" y="801"/>
                  </a:lnTo>
                  <a:lnTo>
                    <a:pt x="2136" y="400"/>
                  </a:lnTo>
                  <a:lnTo>
                    <a:pt x="1736" y="134"/>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20"/>
            <p:cNvSpPr/>
            <p:nvPr/>
          </p:nvSpPr>
          <p:spPr>
            <a:xfrm>
              <a:off x="4697550" y="5413475"/>
              <a:ext cx="63425" cy="63400"/>
            </a:xfrm>
            <a:custGeom>
              <a:avLst/>
              <a:gdLst/>
              <a:ahLst/>
              <a:cxnLst/>
              <a:rect l="l" t="t" r="r" b="b"/>
              <a:pathLst>
                <a:path w="2537" h="2536" extrusionOk="0">
                  <a:moveTo>
                    <a:pt x="1202" y="0"/>
                  </a:moveTo>
                  <a:lnTo>
                    <a:pt x="802" y="134"/>
                  </a:lnTo>
                  <a:lnTo>
                    <a:pt x="401" y="400"/>
                  </a:lnTo>
                  <a:lnTo>
                    <a:pt x="134" y="801"/>
                  </a:lnTo>
                  <a:lnTo>
                    <a:pt x="1" y="1335"/>
                  </a:lnTo>
                  <a:lnTo>
                    <a:pt x="134" y="1735"/>
                  </a:lnTo>
                  <a:lnTo>
                    <a:pt x="401" y="2136"/>
                  </a:lnTo>
                  <a:lnTo>
                    <a:pt x="802" y="2403"/>
                  </a:lnTo>
                  <a:lnTo>
                    <a:pt x="1202" y="2536"/>
                  </a:lnTo>
                  <a:lnTo>
                    <a:pt x="1736" y="2403"/>
                  </a:lnTo>
                  <a:lnTo>
                    <a:pt x="2136" y="2136"/>
                  </a:lnTo>
                  <a:lnTo>
                    <a:pt x="2403" y="1735"/>
                  </a:lnTo>
                  <a:lnTo>
                    <a:pt x="2537"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20"/>
            <p:cNvSpPr/>
            <p:nvPr/>
          </p:nvSpPr>
          <p:spPr>
            <a:xfrm>
              <a:off x="5154700"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869" y="2403"/>
                  </a:lnTo>
                  <a:lnTo>
                    <a:pt x="2269" y="2136"/>
                  </a:lnTo>
                  <a:lnTo>
                    <a:pt x="2536" y="1735"/>
                  </a:lnTo>
                  <a:lnTo>
                    <a:pt x="2536" y="1335"/>
                  </a:lnTo>
                  <a:lnTo>
                    <a:pt x="2536" y="801"/>
                  </a:lnTo>
                  <a:lnTo>
                    <a:pt x="2269" y="400"/>
                  </a:lnTo>
                  <a:lnTo>
                    <a:pt x="1869"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20"/>
            <p:cNvSpPr/>
            <p:nvPr/>
          </p:nvSpPr>
          <p:spPr>
            <a:xfrm>
              <a:off x="5615175" y="5413475"/>
              <a:ext cx="63425" cy="63400"/>
            </a:xfrm>
            <a:custGeom>
              <a:avLst/>
              <a:gdLst/>
              <a:ahLst/>
              <a:cxnLst/>
              <a:rect l="l" t="t" r="r" b="b"/>
              <a:pathLst>
                <a:path w="2537" h="2536" extrusionOk="0">
                  <a:moveTo>
                    <a:pt x="1335" y="0"/>
                  </a:moveTo>
                  <a:lnTo>
                    <a:pt x="801" y="134"/>
                  </a:lnTo>
                  <a:lnTo>
                    <a:pt x="401" y="400"/>
                  </a:lnTo>
                  <a:lnTo>
                    <a:pt x="134" y="801"/>
                  </a:lnTo>
                  <a:lnTo>
                    <a:pt x="0" y="1335"/>
                  </a:lnTo>
                  <a:lnTo>
                    <a:pt x="134" y="1735"/>
                  </a:lnTo>
                  <a:lnTo>
                    <a:pt x="401" y="2136"/>
                  </a:lnTo>
                  <a:lnTo>
                    <a:pt x="801" y="2403"/>
                  </a:lnTo>
                  <a:lnTo>
                    <a:pt x="1335" y="2536"/>
                  </a:lnTo>
                  <a:lnTo>
                    <a:pt x="1736" y="2403"/>
                  </a:lnTo>
                  <a:lnTo>
                    <a:pt x="2136" y="2136"/>
                  </a:lnTo>
                  <a:lnTo>
                    <a:pt x="2403" y="1735"/>
                  </a:lnTo>
                  <a:lnTo>
                    <a:pt x="2536" y="1335"/>
                  </a:lnTo>
                  <a:lnTo>
                    <a:pt x="2403" y="801"/>
                  </a:lnTo>
                  <a:lnTo>
                    <a:pt x="2136" y="400"/>
                  </a:lnTo>
                  <a:lnTo>
                    <a:pt x="1736"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20"/>
            <p:cNvSpPr/>
            <p:nvPr/>
          </p:nvSpPr>
          <p:spPr>
            <a:xfrm>
              <a:off x="6075650" y="5413475"/>
              <a:ext cx="63425" cy="63400"/>
            </a:xfrm>
            <a:custGeom>
              <a:avLst/>
              <a:gdLst/>
              <a:ahLst/>
              <a:cxnLst/>
              <a:rect l="l" t="t" r="r" b="b"/>
              <a:pathLst>
                <a:path w="2537" h="2536" extrusionOk="0">
                  <a:moveTo>
                    <a:pt x="1202" y="0"/>
                  </a:moveTo>
                  <a:lnTo>
                    <a:pt x="668" y="134"/>
                  </a:lnTo>
                  <a:lnTo>
                    <a:pt x="267" y="400"/>
                  </a:lnTo>
                  <a:lnTo>
                    <a:pt x="0" y="801"/>
                  </a:lnTo>
                  <a:lnTo>
                    <a:pt x="0" y="1335"/>
                  </a:lnTo>
                  <a:lnTo>
                    <a:pt x="0" y="1735"/>
                  </a:lnTo>
                  <a:lnTo>
                    <a:pt x="267" y="2136"/>
                  </a:lnTo>
                  <a:lnTo>
                    <a:pt x="668" y="2403"/>
                  </a:lnTo>
                  <a:lnTo>
                    <a:pt x="1202" y="2536"/>
                  </a:lnTo>
                  <a:lnTo>
                    <a:pt x="1736" y="2403"/>
                  </a:lnTo>
                  <a:lnTo>
                    <a:pt x="2136" y="2136"/>
                  </a:lnTo>
                  <a:lnTo>
                    <a:pt x="2403" y="1735"/>
                  </a:lnTo>
                  <a:lnTo>
                    <a:pt x="2536" y="1335"/>
                  </a:lnTo>
                  <a:lnTo>
                    <a:pt x="2403" y="801"/>
                  </a:lnTo>
                  <a:lnTo>
                    <a:pt x="2136" y="400"/>
                  </a:lnTo>
                  <a:lnTo>
                    <a:pt x="1736" y="134"/>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20"/>
            <p:cNvSpPr/>
            <p:nvPr/>
          </p:nvSpPr>
          <p:spPr>
            <a:xfrm>
              <a:off x="6532800" y="5413475"/>
              <a:ext cx="63400" cy="63400"/>
            </a:xfrm>
            <a:custGeom>
              <a:avLst/>
              <a:gdLst/>
              <a:ahLst/>
              <a:cxnLst/>
              <a:rect l="l" t="t" r="r" b="b"/>
              <a:pathLst>
                <a:path w="2536" h="2536" extrusionOk="0">
                  <a:moveTo>
                    <a:pt x="1335" y="0"/>
                  </a:moveTo>
                  <a:lnTo>
                    <a:pt x="801" y="134"/>
                  </a:lnTo>
                  <a:lnTo>
                    <a:pt x="400" y="400"/>
                  </a:lnTo>
                  <a:lnTo>
                    <a:pt x="134" y="801"/>
                  </a:lnTo>
                  <a:lnTo>
                    <a:pt x="0" y="1335"/>
                  </a:lnTo>
                  <a:lnTo>
                    <a:pt x="134" y="1735"/>
                  </a:lnTo>
                  <a:lnTo>
                    <a:pt x="400" y="2136"/>
                  </a:lnTo>
                  <a:lnTo>
                    <a:pt x="801" y="2403"/>
                  </a:lnTo>
                  <a:lnTo>
                    <a:pt x="1335" y="2536"/>
                  </a:lnTo>
                  <a:lnTo>
                    <a:pt x="1735" y="2403"/>
                  </a:lnTo>
                  <a:lnTo>
                    <a:pt x="2136" y="2136"/>
                  </a:lnTo>
                  <a:lnTo>
                    <a:pt x="2403" y="1735"/>
                  </a:lnTo>
                  <a:lnTo>
                    <a:pt x="2536" y="1335"/>
                  </a:lnTo>
                  <a:lnTo>
                    <a:pt x="2403" y="801"/>
                  </a:lnTo>
                  <a:lnTo>
                    <a:pt x="2136" y="400"/>
                  </a:lnTo>
                  <a:lnTo>
                    <a:pt x="1735" y="134"/>
                  </a:lnTo>
                  <a:lnTo>
                    <a:pt x="1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88" name="Google Shape;15288;p120"/>
          <p:cNvSpPr txBox="1">
            <a:spLocks noGrp="1"/>
          </p:cNvSpPr>
          <p:nvPr>
            <p:ph type="title"/>
          </p:nvPr>
        </p:nvSpPr>
        <p:spPr>
          <a:xfrm>
            <a:off x="1760400" y="2049750"/>
            <a:ext cx="5623200" cy="126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ja" sz="4000">
                <a:latin typeface="M PLUS Rounded 1c"/>
                <a:ea typeface="M PLUS Rounded 1c"/>
                <a:cs typeface="M PLUS Rounded 1c"/>
                <a:sym typeface="M PLUS Rounded 1c"/>
              </a:rPr>
              <a:t>求められる</a:t>
            </a:r>
            <a:endParaRPr sz="4000">
              <a:latin typeface="M PLUS Rounded 1c"/>
              <a:ea typeface="M PLUS Rounded 1c"/>
              <a:cs typeface="M PLUS Rounded 1c"/>
              <a:sym typeface="M PLUS Rounded 1c"/>
            </a:endParaRPr>
          </a:p>
          <a:p>
            <a:pPr marL="0" lvl="0" indent="0" algn="ctr" rtl="0">
              <a:spcBef>
                <a:spcPts val="0"/>
              </a:spcBef>
              <a:spcAft>
                <a:spcPts val="0"/>
              </a:spcAft>
              <a:buNone/>
            </a:pPr>
            <a:r>
              <a:rPr lang="ja" sz="4000" b="1">
                <a:latin typeface="M PLUS Rounded 1c"/>
                <a:ea typeface="M PLUS Rounded 1c"/>
                <a:cs typeface="M PLUS Rounded 1c"/>
                <a:sym typeface="M PLUS Rounded 1c"/>
              </a:rPr>
              <a:t>資質・能力を考えよう</a:t>
            </a:r>
            <a:endParaRPr sz="4000" b="1">
              <a:latin typeface="M PLUS Rounded 1c"/>
              <a:ea typeface="M PLUS Rounded 1c"/>
              <a:cs typeface="M PLUS Rounded 1c"/>
              <a:sym typeface="M PLUS Rounded 1c"/>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5292"/>
        <p:cNvGrpSpPr/>
        <p:nvPr/>
      </p:nvGrpSpPr>
      <p:grpSpPr>
        <a:xfrm>
          <a:off x="0" y="0"/>
          <a:ext cx="0" cy="0"/>
          <a:chOff x="0" y="0"/>
          <a:chExt cx="0" cy="0"/>
        </a:xfrm>
      </p:grpSpPr>
      <p:sp>
        <p:nvSpPr>
          <p:cNvPr id="15293" name="Google Shape;15293;p121"/>
          <p:cNvSpPr txBox="1">
            <a:spLocks noGrp="1"/>
          </p:cNvSpPr>
          <p:nvPr>
            <p:ph type="title"/>
          </p:nvPr>
        </p:nvSpPr>
        <p:spPr>
          <a:xfrm>
            <a:off x="789800" y="1940250"/>
            <a:ext cx="7763700" cy="126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ja" sz="4000" b="1">
                <a:latin typeface="M PLUS Rounded 1c"/>
                <a:ea typeface="M PLUS Rounded 1c"/>
                <a:cs typeface="M PLUS Rounded 1c"/>
                <a:sym typeface="M PLUS Rounded 1c"/>
              </a:rPr>
              <a:t>社会のあり方によって</a:t>
            </a:r>
            <a:endParaRPr sz="4000" b="1">
              <a:latin typeface="M PLUS Rounded 1c"/>
              <a:ea typeface="M PLUS Rounded 1c"/>
              <a:cs typeface="M PLUS Rounded 1c"/>
              <a:sym typeface="M PLUS Rounded 1c"/>
            </a:endParaRPr>
          </a:p>
          <a:p>
            <a:pPr marL="0" lvl="0" indent="0" algn="ctr" rtl="0">
              <a:spcBef>
                <a:spcPts val="0"/>
              </a:spcBef>
              <a:spcAft>
                <a:spcPts val="0"/>
              </a:spcAft>
              <a:buNone/>
            </a:pPr>
            <a:r>
              <a:rPr lang="ja" sz="4000" b="1">
                <a:latin typeface="M PLUS Rounded 1c"/>
                <a:ea typeface="M PLUS Rounded 1c"/>
                <a:cs typeface="M PLUS Rounded 1c"/>
                <a:sym typeface="M PLUS Rounded 1c"/>
              </a:rPr>
              <a:t>人間に求められる力も変化する</a:t>
            </a:r>
            <a:endParaRPr sz="4000" b="1">
              <a:latin typeface="M PLUS Rounded 1c"/>
              <a:ea typeface="M PLUS Rounded 1c"/>
              <a:cs typeface="M PLUS Rounded 1c"/>
              <a:sym typeface="M PLUS Rounded 1c"/>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297"/>
        <p:cNvGrpSpPr/>
        <p:nvPr/>
      </p:nvGrpSpPr>
      <p:grpSpPr>
        <a:xfrm>
          <a:off x="0" y="0"/>
          <a:ext cx="0" cy="0"/>
          <a:chOff x="0" y="0"/>
          <a:chExt cx="0" cy="0"/>
        </a:xfrm>
      </p:grpSpPr>
      <p:sp>
        <p:nvSpPr>
          <p:cNvPr id="15298" name="Google Shape;15298;p122"/>
          <p:cNvSpPr txBox="1">
            <a:spLocks noGrp="1"/>
          </p:cNvSpPr>
          <p:nvPr>
            <p:ph type="title"/>
          </p:nvPr>
        </p:nvSpPr>
        <p:spPr>
          <a:xfrm>
            <a:off x="720000" y="186650"/>
            <a:ext cx="7704000" cy="442500"/>
          </a:xfrm>
          <a:prstGeom prst="rect">
            <a:avLst/>
          </a:prstGeom>
        </p:spPr>
        <p:txBody>
          <a:bodyPr spcFirstLastPara="1" wrap="square" lIns="91425" tIns="91425" rIns="91425" bIns="91425" anchor="t" anchorCtr="0">
            <a:normAutofit fontScale="90000"/>
          </a:bodyPr>
          <a:lstStyle/>
          <a:p>
            <a:pPr marL="0" lvl="0" indent="0" algn="ctr" rtl="0">
              <a:spcBef>
                <a:spcPts val="0"/>
              </a:spcBef>
              <a:spcAft>
                <a:spcPts val="0"/>
              </a:spcAft>
              <a:buNone/>
            </a:pPr>
            <a:r>
              <a:rPr lang="ja" sz="2600" b="1">
                <a:latin typeface="M PLUS Rounded 1c"/>
                <a:ea typeface="M PLUS Rounded 1c"/>
                <a:cs typeface="M PLUS Rounded 1c"/>
                <a:sym typeface="M PLUS Rounded 1c"/>
              </a:rPr>
              <a:t>求められる資質・能力を考えよう</a:t>
            </a:r>
            <a:endParaRPr sz="1500" b="1">
              <a:latin typeface="M PLUS Rounded 1c"/>
              <a:ea typeface="M PLUS Rounded 1c"/>
              <a:cs typeface="M PLUS Rounded 1c"/>
              <a:sym typeface="M PLUS Rounded 1c"/>
            </a:endParaRPr>
          </a:p>
        </p:txBody>
      </p:sp>
      <p:sp>
        <p:nvSpPr>
          <p:cNvPr id="15299" name="Google Shape;15299;p122"/>
          <p:cNvSpPr/>
          <p:nvPr/>
        </p:nvSpPr>
        <p:spPr>
          <a:xfrm>
            <a:off x="654889"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22"/>
          <p:cNvSpPr/>
          <p:nvPr/>
        </p:nvSpPr>
        <p:spPr>
          <a:xfrm>
            <a:off x="2384161"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22"/>
          <p:cNvSpPr/>
          <p:nvPr/>
        </p:nvSpPr>
        <p:spPr>
          <a:xfrm>
            <a:off x="4119741"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122"/>
          <p:cNvSpPr/>
          <p:nvPr/>
        </p:nvSpPr>
        <p:spPr>
          <a:xfrm>
            <a:off x="5888025"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22"/>
          <p:cNvSpPr/>
          <p:nvPr/>
        </p:nvSpPr>
        <p:spPr>
          <a:xfrm>
            <a:off x="7688990"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22"/>
          <p:cNvSpPr txBox="1"/>
          <p:nvPr/>
        </p:nvSpPr>
        <p:spPr>
          <a:xfrm>
            <a:off x="677214"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1.0</a:t>
            </a:r>
            <a:endParaRPr sz="1300" b="1">
              <a:latin typeface="M PLUS Rounded 1c"/>
              <a:ea typeface="M PLUS Rounded 1c"/>
              <a:cs typeface="M PLUS Rounded 1c"/>
              <a:sym typeface="M PLUS Rounded 1c"/>
            </a:endParaRPr>
          </a:p>
        </p:txBody>
      </p:sp>
      <p:sp>
        <p:nvSpPr>
          <p:cNvPr id="15305" name="Google Shape;15305;p122"/>
          <p:cNvSpPr txBox="1"/>
          <p:nvPr/>
        </p:nvSpPr>
        <p:spPr>
          <a:xfrm>
            <a:off x="2413861"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solidFill>
                  <a:schemeClr val="dk1"/>
                </a:solidFill>
                <a:latin typeface="M PLUS Rounded 1c"/>
                <a:ea typeface="M PLUS Rounded 1c"/>
                <a:cs typeface="M PLUS Rounded 1c"/>
                <a:sym typeface="M PLUS Rounded 1c"/>
              </a:rPr>
              <a:t>Society 2.0</a:t>
            </a:r>
            <a:endParaRPr b="1">
              <a:latin typeface="M PLUS Rounded 1c"/>
              <a:ea typeface="M PLUS Rounded 1c"/>
              <a:cs typeface="M PLUS Rounded 1c"/>
              <a:sym typeface="M PLUS Rounded 1c"/>
            </a:endParaRPr>
          </a:p>
        </p:txBody>
      </p:sp>
      <p:sp>
        <p:nvSpPr>
          <p:cNvPr id="15306" name="Google Shape;15306;p122"/>
          <p:cNvSpPr txBox="1"/>
          <p:nvPr/>
        </p:nvSpPr>
        <p:spPr>
          <a:xfrm>
            <a:off x="4149441"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3.0</a:t>
            </a:r>
            <a:endParaRPr sz="1300" b="1">
              <a:latin typeface="M PLUS Rounded 1c"/>
              <a:ea typeface="M PLUS Rounded 1c"/>
              <a:cs typeface="M PLUS Rounded 1c"/>
              <a:sym typeface="M PLUS Rounded 1c"/>
            </a:endParaRPr>
          </a:p>
        </p:txBody>
      </p:sp>
      <p:sp>
        <p:nvSpPr>
          <p:cNvPr id="15307" name="Google Shape;15307;p122"/>
          <p:cNvSpPr txBox="1"/>
          <p:nvPr/>
        </p:nvSpPr>
        <p:spPr>
          <a:xfrm>
            <a:off x="5917725"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5308" name="Google Shape;15308;p122"/>
          <p:cNvSpPr txBox="1"/>
          <p:nvPr/>
        </p:nvSpPr>
        <p:spPr>
          <a:xfrm>
            <a:off x="7718690"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5.0</a:t>
            </a:r>
            <a:endParaRPr sz="1300" b="1">
              <a:latin typeface="M PLUS Rounded 1c"/>
              <a:ea typeface="M PLUS Rounded 1c"/>
              <a:cs typeface="M PLUS Rounded 1c"/>
              <a:sym typeface="M PLUS Rounded 1c"/>
            </a:endParaRPr>
          </a:p>
        </p:txBody>
      </p:sp>
      <p:sp>
        <p:nvSpPr>
          <p:cNvPr id="15309" name="Google Shape;15309;p122"/>
          <p:cNvSpPr/>
          <p:nvPr/>
        </p:nvSpPr>
        <p:spPr>
          <a:xfrm>
            <a:off x="651600"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狩猟採集</a:t>
            </a:r>
            <a:endParaRPr/>
          </a:p>
        </p:txBody>
      </p:sp>
      <p:sp>
        <p:nvSpPr>
          <p:cNvPr id="15310" name="Google Shape;15310;p122"/>
          <p:cNvSpPr/>
          <p:nvPr/>
        </p:nvSpPr>
        <p:spPr>
          <a:xfrm>
            <a:off x="2391548"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農耕</a:t>
            </a:r>
            <a:endParaRPr/>
          </a:p>
        </p:txBody>
      </p:sp>
      <p:sp>
        <p:nvSpPr>
          <p:cNvPr id="15311" name="Google Shape;15311;p122"/>
          <p:cNvSpPr/>
          <p:nvPr/>
        </p:nvSpPr>
        <p:spPr>
          <a:xfrm>
            <a:off x="4127127"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工業</a:t>
            </a:r>
            <a:endParaRPr sz="1200">
              <a:latin typeface="M PLUS Rounded 1c"/>
              <a:ea typeface="M PLUS Rounded 1c"/>
              <a:cs typeface="M PLUS Rounded 1c"/>
              <a:sym typeface="M PLUS Rounded 1c"/>
            </a:endParaRPr>
          </a:p>
        </p:txBody>
      </p:sp>
      <p:sp>
        <p:nvSpPr>
          <p:cNvPr id="15312" name="Google Shape;15312;p122"/>
          <p:cNvSpPr/>
          <p:nvPr/>
        </p:nvSpPr>
        <p:spPr>
          <a:xfrm>
            <a:off x="5895411"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5313" name="Google Shape;15313;p122"/>
          <p:cNvSpPr/>
          <p:nvPr/>
        </p:nvSpPr>
        <p:spPr>
          <a:xfrm>
            <a:off x="7696375"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rgbClr val="222222"/>
                </a:solidFill>
                <a:latin typeface="M PLUS Rounded 1c"/>
                <a:ea typeface="M PLUS Rounded 1c"/>
                <a:cs typeface="M PLUS Rounded 1c"/>
                <a:sym typeface="M PLUS Rounded 1c"/>
              </a:rPr>
              <a:t>超スマート</a:t>
            </a:r>
            <a:endParaRPr sz="1200">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創造</a:t>
            </a:r>
            <a:endParaRPr/>
          </a:p>
        </p:txBody>
      </p:sp>
      <p:sp>
        <p:nvSpPr>
          <p:cNvPr id="15314" name="Google Shape;15314;p122"/>
          <p:cNvSpPr/>
          <p:nvPr/>
        </p:nvSpPr>
        <p:spPr>
          <a:xfrm>
            <a:off x="651588"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その日ぐらし</a:t>
            </a:r>
            <a:endParaRPr sz="1200">
              <a:latin typeface="M PLUS Rounded 1c"/>
              <a:ea typeface="M PLUS Rounded 1c"/>
              <a:cs typeface="M PLUS Rounded 1c"/>
              <a:sym typeface="M PLUS Rounded 1c"/>
            </a:endParaRPr>
          </a:p>
        </p:txBody>
      </p:sp>
      <p:sp>
        <p:nvSpPr>
          <p:cNvPr id="15315" name="Google Shape;15315;p122"/>
          <p:cNvSpPr/>
          <p:nvPr/>
        </p:nvSpPr>
        <p:spPr>
          <a:xfrm>
            <a:off x="4127114"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大量生産</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市場経済</a:t>
            </a:r>
            <a:endParaRPr sz="1200">
              <a:latin typeface="M PLUS Rounded 1c"/>
              <a:ea typeface="M PLUS Rounded 1c"/>
              <a:cs typeface="M PLUS Rounded 1c"/>
              <a:sym typeface="M PLUS Rounded 1c"/>
            </a:endParaRPr>
          </a:p>
        </p:txBody>
      </p:sp>
      <p:sp>
        <p:nvSpPr>
          <p:cNvPr id="15316" name="Google Shape;15316;p122"/>
          <p:cNvSpPr/>
          <p:nvPr/>
        </p:nvSpPr>
        <p:spPr>
          <a:xfrm>
            <a:off x="5895398"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5317" name="Google Shape;15317;p122"/>
          <p:cNvSpPr/>
          <p:nvPr/>
        </p:nvSpPr>
        <p:spPr>
          <a:xfrm>
            <a:off x="7696363"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持続可能な</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より良い社会</a:t>
            </a:r>
            <a:endParaRPr sz="1200">
              <a:latin typeface="M PLUS Rounded 1c"/>
              <a:ea typeface="M PLUS Rounded 1c"/>
              <a:cs typeface="M PLUS Rounded 1c"/>
              <a:sym typeface="M PLUS Rounded 1c"/>
            </a:endParaRPr>
          </a:p>
        </p:txBody>
      </p:sp>
      <p:sp>
        <p:nvSpPr>
          <p:cNvPr id="15318" name="Google Shape;15318;p122"/>
          <p:cNvSpPr txBox="1"/>
          <p:nvPr/>
        </p:nvSpPr>
        <p:spPr>
          <a:xfrm>
            <a:off x="309114" y="2119200"/>
            <a:ext cx="3489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社</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会</a:t>
            </a:r>
            <a:endParaRPr sz="1300" b="1">
              <a:latin typeface="M PLUS Rounded 1c"/>
              <a:ea typeface="M PLUS Rounded 1c"/>
              <a:cs typeface="M PLUS Rounded 1c"/>
              <a:sym typeface="M PLUS Rounded 1c"/>
            </a:endParaRPr>
          </a:p>
        </p:txBody>
      </p:sp>
      <p:sp>
        <p:nvSpPr>
          <p:cNvPr id="15319" name="Google Shape;15319;p122"/>
          <p:cNvSpPr txBox="1"/>
          <p:nvPr/>
        </p:nvSpPr>
        <p:spPr>
          <a:xfrm>
            <a:off x="105176"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資</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質</a:t>
            </a:r>
            <a:endParaRPr sz="1300" b="1">
              <a:latin typeface="M PLUS Rounded 1c"/>
              <a:ea typeface="M PLUS Rounded 1c"/>
              <a:cs typeface="M PLUS Rounded 1c"/>
              <a:sym typeface="M PLUS Rounded 1c"/>
            </a:endParaRPr>
          </a:p>
          <a:p>
            <a:pPr marL="0" lvl="0" indent="0" algn="ctr" rtl="0">
              <a:spcBef>
                <a:spcPts val="0"/>
              </a:spcBef>
              <a:spcAft>
                <a:spcPts val="0"/>
              </a:spcAft>
              <a:buNone/>
            </a:pPr>
            <a:r>
              <a:rPr lang="ja" sz="1300" b="1">
                <a:latin typeface="M PLUS Rounded 1c"/>
                <a:ea typeface="M PLUS Rounded 1c"/>
                <a:cs typeface="M PLUS Rounded 1c"/>
                <a:sym typeface="M PLUS Rounded 1c"/>
              </a:rPr>
              <a:t>・</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能</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力</a:t>
            </a:r>
            <a:endParaRPr sz="1300" b="1">
              <a:latin typeface="M PLUS Rounded 1c"/>
              <a:ea typeface="M PLUS Rounded 1c"/>
              <a:cs typeface="M PLUS Rounded 1c"/>
              <a:sym typeface="M PLUS Rounded 1c"/>
            </a:endParaRPr>
          </a:p>
        </p:txBody>
      </p:sp>
      <p:sp>
        <p:nvSpPr>
          <p:cNvPr id="15320" name="Google Shape;15320;p122"/>
          <p:cNvSpPr/>
          <p:nvPr/>
        </p:nvSpPr>
        <p:spPr>
          <a:xfrm>
            <a:off x="641214"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321" name="Google Shape;15321;p122"/>
          <p:cNvSpPr/>
          <p:nvPr/>
        </p:nvSpPr>
        <p:spPr>
          <a:xfrm>
            <a:off x="2381161"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322" name="Google Shape;15322;p122"/>
          <p:cNvSpPr/>
          <p:nvPr/>
        </p:nvSpPr>
        <p:spPr>
          <a:xfrm>
            <a:off x="4116741"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323" name="Google Shape;15323;p122"/>
          <p:cNvSpPr/>
          <p:nvPr/>
        </p:nvSpPr>
        <p:spPr>
          <a:xfrm>
            <a:off x="5885025"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324" name="Google Shape;15324;p122"/>
          <p:cNvSpPr/>
          <p:nvPr/>
        </p:nvSpPr>
        <p:spPr>
          <a:xfrm>
            <a:off x="7685990"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325" name="Google Shape;15325;p122"/>
          <p:cNvSpPr txBox="1"/>
          <p:nvPr/>
        </p:nvSpPr>
        <p:spPr>
          <a:xfrm>
            <a:off x="325914"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求められる</a:t>
            </a:r>
            <a:endParaRPr sz="1300" b="1">
              <a:latin typeface="M PLUS Rounded 1c"/>
              <a:ea typeface="M PLUS Rounded 1c"/>
              <a:cs typeface="M PLUS Rounded 1c"/>
              <a:sym typeface="M PLUS Rounded 1c"/>
            </a:endParaRPr>
          </a:p>
        </p:txBody>
      </p:sp>
      <p:sp>
        <p:nvSpPr>
          <p:cNvPr id="15326" name="Google Shape;15326;p122"/>
          <p:cNvSpPr/>
          <p:nvPr/>
        </p:nvSpPr>
        <p:spPr>
          <a:xfrm>
            <a:off x="2391535"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安定</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集落の形成</a:t>
            </a:r>
            <a:endParaRPr sz="1200">
              <a:latin typeface="M PLUS Rounded 1c"/>
              <a:ea typeface="M PLUS Rounded 1c"/>
              <a:cs typeface="M PLUS Rounded 1c"/>
              <a:sym typeface="M PLUS Rounded 1c"/>
            </a:endParaRPr>
          </a:p>
        </p:txBody>
      </p:sp>
      <p:sp>
        <p:nvSpPr>
          <p:cNvPr id="15327" name="Google Shape;15327;p122"/>
          <p:cNvSpPr/>
          <p:nvPr/>
        </p:nvSpPr>
        <p:spPr>
          <a:xfrm rot="10800000">
            <a:off x="1973875"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22"/>
          <p:cNvSpPr/>
          <p:nvPr/>
        </p:nvSpPr>
        <p:spPr>
          <a:xfrm rot="10800000">
            <a:off x="3716838"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22"/>
          <p:cNvSpPr/>
          <p:nvPr/>
        </p:nvSpPr>
        <p:spPr>
          <a:xfrm rot="10800000">
            <a:off x="7243000"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22"/>
          <p:cNvSpPr/>
          <p:nvPr/>
        </p:nvSpPr>
        <p:spPr>
          <a:xfrm rot="10800000">
            <a:off x="5463575"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331" name="Google Shape;15331;p122"/>
          <p:cNvPicPr preferRelativeResize="0"/>
          <p:nvPr/>
        </p:nvPicPr>
        <p:blipFill>
          <a:blip r:embed="rId3">
            <a:alphaModFix/>
          </a:blip>
          <a:stretch>
            <a:fillRect/>
          </a:stretch>
        </p:blipFill>
        <p:spPr>
          <a:xfrm>
            <a:off x="885200" y="1206213"/>
            <a:ext cx="830450" cy="830450"/>
          </a:xfrm>
          <a:prstGeom prst="rect">
            <a:avLst/>
          </a:prstGeom>
          <a:noFill/>
          <a:ln>
            <a:noFill/>
          </a:ln>
        </p:spPr>
      </p:pic>
      <p:pic>
        <p:nvPicPr>
          <p:cNvPr id="15332" name="Google Shape;15332;p122" descr="farming Icon - Download farming Icon 3243600 | Noun Project"/>
          <p:cNvPicPr preferRelativeResize="0"/>
          <p:nvPr/>
        </p:nvPicPr>
        <p:blipFill>
          <a:blip r:embed="rId4">
            <a:alphaModFix/>
          </a:blip>
          <a:stretch>
            <a:fillRect/>
          </a:stretch>
        </p:blipFill>
        <p:spPr>
          <a:xfrm>
            <a:off x="2581575" y="1206225"/>
            <a:ext cx="830450" cy="830450"/>
          </a:xfrm>
          <a:prstGeom prst="rect">
            <a:avLst/>
          </a:prstGeom>
          <a:noFill/>
          <a:ln>
            <a:noFill/>
          </a:ln>
        </p:spPr>
      </p:pic>
      <p:pic>
        <p:nvPicPr>
          <p:cNvPr id="15333" name="Google Shape;15333;p122"/>
          <p:cNvPicPr preferRelativeResize="0"/>
          <p:nvPr/>
        </p:nvPicPr>
        <p:blipFill>
          <a:blip r:embed="rId5">
            <a:alphaModFix/>
          </a:blip>
          <a:stretch>
            <a:fillRect/>
          </a:stretch>
        </p:blipFill>
        <p:spPr>
          <a:xfrm>
            <a:off x="4317175" y="1251350"/>
            <a:ext cx="749626" cy="749626"/>
          </a:xfrm>
          <a:prstGeom prst="rect">
            <a:avLst/>
          </a:prstGeom>
          <a:noFill/>
          <a:ln>
            <a:noFill/>
          </a:ln>
        </p:spPr>
      </p:pic>
      <p:pic>
        <p:nvPicPr>
          <p:cNvPr id="15334" name="Google Shape;15334;p122"/>
          <p:cNvPicPr preferRelativeResize="0"/>
          <p:nvPr/>
        </p:nvPicPr>
        <p:blipFill>
          <a:blip r:embed="rId6">
            <a:alphaModFix/>
          </a:blip>
          <a:stretch>
            <a:fillRect/>
          </a:stretch>
        </p:blipFill>
        <p:spPr>
          <a:xfrm>
            <a:off x="6169375" y="1326388"/>
            <a:ext cx="663325" cy="663325"/>
          </a:xfrm>
          <a:prstGeom prst="rect">
            <a:avLst/>
          </a:prstGeom>
          <a:noFill/>
          <a:ln>
            <a:noFill/>
          </a:ln>
        </p:spPr>
      </p:pic>
      <p:pic>
        <p:nvPicPr>
          <p:cNvPr id="15335" name="Google Shape;15335;p122"/>
          <p:cNvPicPr preferRelativeResize="0"/>
          <p:nvPr/>
        </p:nvPicPr>
        <p:blipFill>
          <a:blip r:embed="rId7">
            <a:alphaModFix/>
          </a:blip>
          <a:stretch>
            <a:fillRect/>
          </a:stretch>
        </p:blipFill>
        <p:spPr>
          <a:xfrm>
            <a:off x="7763675" y="1510069"/>
            <a:ext cx="526144" cy="445781"/>
          </a:xfrm>
          <a:prstGeom prst="rect">
            <a:avLst/>
          </a:prstGeom>
          <a:noFill/>
          <a:ln>
            <a:noFill/>
          </a:ln>
        </p:spPr>
      </p:pic>
      <p:pic>
        <p:nvPicPr>
          <p:cNvPr id="15336" name="Google Shape;15336;p122"/>
          <p:cNvPicPr preferRelativeResize="0"/>
          <p:nvPr/>
        </p:nvPicPr>
        <p:blipFill>
          <a:blip r:embed="rId8">
            <a:alphaModFix/>
          </a:blip>
          <a:stretch>
            <a:fillRect/>
          </a:stretch>
        </p:blipFill>
        <p:spPr>
          <a:xfrm>
            <a:off x="8195035" y="1206225"/>
            <a:ext cx="623790" cy="623793"/>
          </a:xfrm>
          <a:prstGeom prst="rect">
            <a:avLst/>
          </a:prstGeom>
          <a:noFill/>
          <a:ln>
            <a:noFill/>
          </a:ln>
        </p:spPr>
      </p:pic>
      <p:cxnSp>
        <p:nvCxnSpPr>
          <p:cNvPr id="15337" name="Google Shape;15337;p122"/>
          <p:cNvCxnSpPr/>
          <p:nvPr/>
        </p:nvCxnSpPr>
        <p:spPr>
          <a:xfrm>
            <a:off x="1988575" y="95602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5338" name="Google Shape;15338;p122"/>
          <p:cNvCxnSpPr/>
          <p:nvPr/>
        </p:nvCxnSpPr>
        <p:spPr>
          <a:xfrm>
            <a:off x="3721000"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5339" name="Google Shape;15339;p122"/>
          <p:cNvCxnSpPr/>
          <p:nvPr/>
        </p:nvCxnSpPr>
        <p:spPr>
          <a:xfrm>
            <a:off x="5472938"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5340" name="Google Shape;15340;p122"/>
          <p:cNvCxnSpPr/>
          <p:nvPr/>
        </p:nvCxnSpPr>
        <p:spPr>
          <a:xfrm>
            <a:off x="7257550" y="94067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341" name="Google Shape;15341;p122"/>
          <p:cNvSpPr txBox="1"/>
          <p:nvPr/>
        </p:nvSpPr>
        <p:spPr>
          <a:xfrm>
            <a:off x="3628638" y="1176575"/>
            <a:ext cx="471900" cy="3509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機</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関</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車</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の</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発</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明</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・電気の発明</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・電話の発明</a:t>
            </a:r>
            <a:endParaRPr sz="1200">
              <a:solidFill>
                <a:schemeClr val="dk1"/>
              </a:solidFill>
              <a:latin typeface="M PLUS Rounded 1c"/>
              <a:ea typeface="M PLUS Rounded 1c"/>
              <a:cs typeface="M PLUS Rounded 1c"/>
              <a:sym typeface="M PLUS Rounded 1c"/>
            </a:endParaRPr>
          </a:p>
        </p:txBody>
      </p:sp>
      <p:sp>
        <p:nvSpPr>
          <p:cNvPr id="15342" name="Google Shape;15342;p122"/>
          <p:cNvSpPr txBox="1"/>
          <p:nvPr/>
        </p:nvSpPr>
        <p:spPr>
          <a:xfrm>
            <a:off x="5380563" y="1133150"/>
            <a:ext cx="471900" cy="2124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コ</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ン</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ピ</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ュ</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タ</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明</a:t>
            </a:r>
            <a:endParaRPr>
              <a:solidFill>
                <a:schemeClr val="dk1"/>
              </a:solidFill>
              <a:latin typeface="M PLUS Rounded 1c"/>
              <a:ea typeface="M PLUS Rounded 1c"/>
              <a:cs typeface="M PLUS Rounded 1c"/>
              <a:sym typeface="M PLUS Rounded 1c"/>
            </a:endParaRPr>
          </a:p>
        </p:txBody>
      </p:sp>
      <p:sp>
        <p:nvSpPr>
          <p:cNvPr id="15343" name="Google Shape;15343;p122"/>
          <p:cNvSpPr txBox="1"/>
          <p:nvPr/>
        </p:nvSpPr>
        <p:spPr>
          <a:xfrm>
            <a:off x="7145850" y="1176575"/>
            <a:ext cx="510600" cy="3201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A</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技</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術</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展</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o</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T</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活用</a:t>
            </a:r>
            <a:endParaRPr>
              <a:solidFill>
                <a:schemeClr val="dk1"/>
              </a:solidFill>
              <a:latin typeface="M PLUS Rounded 1c"/>
              <a:ea typeface="M PLUS Rounded 1c"/>
              <a:cs typeface="M PLUS Rounded 1c"/>
              <a:sym typeface="M PLUS Rounded 1c"/>
            </a:endParaRPr>
          </a:p>
        </p:txBody>
      </p:sp>
      <p:sp>
        <p:nvSpPr>
          <p:cNvPr id="15344" name="Google Shape;15344;p122"/>
          <p:cNvSpPr txBox="1"/>
          <p:nvPr/>
        </p:nvSpPr>
        <p:spPr>
          <a:xfrm>
            <a:off x="1907521" y="1176575"/>
            <a:ext cx="438600" cy="1693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稲</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作</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技</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術</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展</a:t>
            </a:r>
            <a:endParaRPr>
              <a:solidFill>
                <a:schemeClr val="dk1"/>
              </a:solidFill>
              <a:latin typeface="M PLUS Rounded 1c"/>
              <a:ea typeface="M PLUS Rounded 1c"/>
              <a:cs typeface="M PLUS Rounded 1c"/>
              <a:sym typeface="M PLUS Rounded 1c"/>
            </a:endParaRPr>
          </a:p>
        </p:txBody>
      </p:sp>
      <p:sp>
        <p:nvSpPr>
          <p:cNvPr id="15345" name="Google Shape;15345;p122"/>
          <p:cNvSpPr txBox="1"/>
          <p:nvPr/>
        </p:nvSpPr>
        <p:spPr>
          <a:xfrm>
            <a:off x="309125" y="2704200"/>
            <a:ext cx="348900" cy="954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000">
                <a:solidFill>
                  <a:schemeClr val="dk1"/>
                </a:solidFill>
                <a:latin typeface="M PLUS Rounded 1c ExtraBold"/>
                <a:ea typeface="M PLUS Rounded 1c ExtraBold"/>
                <a:cs typeface="M PLUS Rounded 1c ExtraBold"/>
                <a:sym typeface="M PLUS Rounded 1c ExtraBold"/>
              </a:rPr>
              <a:t>キIワIド</a:t>
            </a:r>
            <a:endParaRPr sz="1100">
              <a:latin typeface="M PLUS Rounded 1c ExtraBold"/>
              <a:ea typeface="M PLUS Rounded 1c ExtraBold"/>
              <a:cs typeface="M PLUS Rounded 1c ExtraBold"/>
              <a:sym typeface="M PLUS Rounded 1c ExtraBold"/>
            </a:endParaRPr>
          </a:p>
        </p:txBody>
      </p:sp>
      <p:sp>
        <p:nvSpPr>
          <p:cNvPr id="15346" name="Google Shape;15346;p122"/>
          <p:cNvSpPr txBox="1">
            <a:spLocks noGrp="1"/>
          </p:cNvSpPr>
          <p:nvPr>
            <p:ph type="title"/>
          </p:nvPr>
        </p:nvSpPr>
        <p:spPr>
          <a:xfrm>
            <a:off x="720000" y="4614075"/>
            <a:ext cx="7704000" cy="442500"/>
          </a:xfrm>
          <a:prstGeom prst="rect">
            <a:avLst/>
          </a:prstGeom>
        </p:spPr>
        <p:txBody>
          <a:bodyPr spcFirstLastPara="1" wrap="square" lIns="91425" tIns="91425" rIns="91425" bIns="91425" anchor="t" anchorCtr="0">
            <a:normAutofit fontScale="90000"/>
          </a:bodyPr>
          <a:lstStyle/>
          <a:p>
            <a:pPr marL="0" lvl="0" indent="0" algn="ctr" rtl="0">
              <a:spcBef>
                <a:spcPts val="0"/>
              </a:spcBef>
              <a:spcAft>
                <a:spcPts val="0"/>
              </a:spcAft>
              <a:buNone/>
            </a:pPr>
            <a:r>
              <a:rPr lang="ja" sz="2600" b="1">
                <a:latin typeface="M PLUS Rounded 1c"/>
                <a:ea typeface="M PLUS Rounded 1c"/>
                <a:cs typeface="M PLUS Rounded 1c"/>
                <a:sym typeface="M PLUS Rounded 1c"/>
              </a:rPr>
              <a:t>なぜ必要なのかも合わせて書こう！</a:t>
            </a:r>
            <a:endParaRPr sz="1500" b="1">
              <a:latin typeface="M PLUS Rounded 1c"/>
              <a:ea typeface="M PLUS Rounded 1c"/>
              <a:cs typeface="M PLUS Rounded 1c"/>
              <a:sym typeface="M PLUS Rounded 1c"/>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5350"/>
        <p:cNvGrpSpPr/>
        <p:nvPr/>
      </p:nvGrpSpPr>
      <p:grpSpPr>
        <a:xfrm>
          <a:off x="0" y="0"/>
          <a:ext cx="0" cy="0"/>
          <a:chOff x="0" y="0"/>
          <a:chExt cx="0" cy="0"/>
        </a:xfrm>
      </p:grpSpPr>
      <p:sp>
        <p:nvSpPr>
          <p:cNvPr id="15351" name="Google Shape;15351;p123"/>
          <p:cNvSpPr txBox="1">
            <a:spLocks noGrp="1"/>
          </p:cNvSpPr>
          <p:nvPr>
            <p:ph type="title"/>
          </p:nvPr>
        </p:nvSpPr>
        <p:spPr>
          <a:xfrm>
            <a:off x="1664400" y="2093100"/>
            <a:ext cx="5815200" cy="9573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ja" sz="4900" b="1">
                <a:latin typeface="M PLUS Rounded 1c"/>
                <a:ea typeface="M PLUS Rounded 1c"/>
                <a:cs typeface="M PLUS Rounded 1c"/>
                <a:sym typeface="M PLUS Rounded 1c"/>
              </a:rPr>
              <a:t>回答例</a:t>
            </a:r>
            <a:endParaRPr sz="4900" b="1">
              <a:latin typeface="M PLUS Rounded 1c"/>
              <a:ea typeface="M PLUS Rounded 1c"/>
              <a:cs typeface="M PLUS Rounded 1c"/>
              <a:sym typeface="M PLUS Rounded 1c"/>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355"/>
        <p:cNvGrpSpPr/>
        <p:nvPr/>
      </p:nvGrpSpPr>
      <p:grpSpPr>
        <a:xfrm>
          <a:off x="0" y="0"/>
          <a:ext cx="0" cy="0"/>
          <a:chOff x="0" y="0"/>
          <a:chExt cx="0" cy="0"/>
        </a:xfrm>
      </p:grpSpPr>
      <p:sp>
        <p:nvSpPr>
          <p:cNvPr id="15356" name="Google Shape;15356;p124"/>
          <p:cNvSpPr/>
          <p:nvPr/>
        </p:nvSpPr>
        <p:spPr>
          <a:xfrm>
            <a:off x="587725"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24"/>
          <p:cNvSpPr/>
          <p:nvPr/>
        </p:nvSpPr>
        <p:spPr>
          <a:xfrm>
            <a:off x="2316997"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24"/>
          <p:cNvSpPr txBox="1"/>
          <p:nvPr/>
        </p:nvSpPr>
        <p:spPr>
          <a:xfrm>
            <a:off x="610050"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1.0</a:t>
            </a:r>
            <a:endParaRPr sz="1300" b="1">
              <a:latin typeface="M PLUS Rounded 1c"/>
              <a:ea typeface="M PLUS Rounded 1c"/>
              <a:cs typeface="M PLUS Rounded 1c"/>
              <a:sym typeface="M PLUS Rounded 1c"/>
            </a:endParaRPr>
          </a:p>
        </p:txBody>
      </p:sp>
      <p:sp>
        <p:nvSpPr>
          <p:cNvPr id="15359" name="Google Shape;15359;p124"/>
          <p:cNvSpPr txBox="1"/>
          <p:nvPr/>
        </p:nvSpPr>
        <p:spPr>
          <a:xfrm>
            <a:off x="2346697"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solidFill>
                  <a:schemeClr val="dk1"/>
                </a:solidFill>
                <a:latin typeface="M PLUS Rounded 1c"/>
                <a:ea typeface="M PLUS Rounded 1c"/>
                <a:cs typeface="M PLUS Rounded 1c"/>
                <a:sym typeface="M PLUS Rounded 1c"/>
              </a:rPr>
              <a:t>Society 2.0</a:t>
            </a:r>
            <a:endParaRPr b="1">
              <a:latin typeface="M PLUS Rounded 1c"/>
              <a:ea typeface="M PLUS Rounded 1c"/>
              <a:cs typeface="M PLUS Rounded 1c"/>
              <a:sym typeface="M PLUS Rounded 1c"/>
            </a:endParaRPr>
          </a:p>
        </p:txBody>
      </p:sp>
      <p:sp>
        <p:nvSpPr>
          <p:cNvPr id="15360" name="Google Shape;15360;p124"/>
          <p:cNvSpPr/>
          <p:nvPr/>
        </p:nvSpPr>
        <p:spPr>
          <a:xfrm>
            <a:off x="584436"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狩猟採集</a:t>
            </a:r>
            <a:endParaRPr/>
          </a:p>
        </p:txBody>
      </p:sp>
      <p:sp>
        <p:nvSpPr>
          <p:cNvPr id="15361" name="Google Shape;15361;p124"/>
          <p:cNvSpPr/>
          <p:nvPr/>
        </p:nvSpPr>
        <p:spPr>
          <a:xfrm>
            <a:off x="2324384"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農耕</a:t>
            </a:r>
            <a:endParaRPr/>
          </a:p>
        </p:txBody>
      </p:sp>
      <p:sp>
        <p:nvSpPr>
          <p:cNvPr id="15362" name="Google Shape;15362;p124"/>
          <p:cNvSpPr/>
          <p:nvPr/>
        </p:nvSpPr>
        <p:spPr>
          <a:xfrm>
            <a:off x="584424"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その日ぐらし</a:t>
            </a:r>
            <a:endParaRPr sz="1200">
              <a:latin typeface="M PLUS Rounded 1c"/>
              <a:ea typeface="M PLUS Rounded 1c"/>
              <a:cs typeface="M PLUS Rounded 1c"/>
              <a:sym typeface="M PLUS Rounded 1c"/>
            </a:endParaRPr>
          </a:p>
        </p:txBody>
      </p:sp>
      <p:sp>
        <p:nvSpPr>
          <p:cNvPr id="15363" name="Google Shape;15363;p124"/>
          <p:cNvSpPr/>
          <p:nvPr/>
        </p:nvSpPr>
        <p:spPr>
          <a:xfrm>
            <a:off x="574050"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364" name="Google Shape;15364;p124"/>
          <p:cNvSpPr/>
          <p:nvPr/>
        </p:nvSpPr>
        <p:spPr>
          <a:xfrm>
            <a:off x="2313997"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365" name="Google Shape;15365;p124"/>
          <p:cNvSpPr/>
          <p:nvPr/>
        </p:nvSpPr>
        <p:spPr>
          <a:xfrm>
            <a:off x="2324371"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安定</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集落の形成</a:t>
            </a:r>
            <a:endParaRPr sz="1200">
              <a:latin typeface="M PLUS Rounded 1c"/>
              <a:ea typeface="M PLUS Rounded 1c"/>
              <a:cs typeface="M PLUS Rounded 1c"/>
              <a:sym typeface="M PLUS Rounded 1c"/>
            </a:endParaRPr>
          </a:p>
        </p:txBody>
      </p:sp>
      <p:sp>
        <p:nvSpPr>
          <p:cNvPr id="15366" name="Google Shape;15366;p124"/>
          <p:cNvSpPr/>
          <p:nvPr/>
        </p:nvSpPr>
        <p:spPr>
          <a:xfrm rot="10800000">
            <a:off x="1906711"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367" name="Google Shape;15367;p124"/>
          <p:cNvPicPr preferRelativeResize="0"/>
          <p:nvPr/>
        </p:nvPicPr>
        <p:blipFill>
          <a:blip r:embed="rId3">
            <a:alphaModFix/>
          </a:blip>
          <a:stretch>
            <a:fillRect/>
          </a:stretch>
        </p:blipFill>
        <p:spPr>
          <a:xfrm>
            <a:off x="818036" y="1206213"/>
            <a:ext cx="830450" cy="830450"/>
          </a:xfrm>
          <a:prstGeom prst="rect">
            <a:avLst/>
          </a:prstGeom>
          <a:noFill/>
          <a:ln>
            <a:noFill/>
          </a:ln>
        </p:spPr>
      </p:pic>
      <p:pic>
        <p:nvPicPr>
          <p:cNvPr id="15368" name="Google Shape;15368;p124" descr="farming Icon - Download farming Icon 3243600 | Noun Project"/>
          <p:cNvPicPr preferRelativeResize="0"/>
          <p:nvPr/>
        </p:nvPicPr>
        <p:blipFill>
          <a:blip r:embed="rId4">
            <a:alphaModFix/>
          </a:blip>
          <a:stretch>
            <a:fillRect/>
          </a:stretch>
        </p:blipFill>
        <p:spPr>
          <a:xfrm>
            <a:off x="2514411" y="1206225"/>
            <a:ext cx="830450" cy="830450"/>
          </a:xfrm>
          <a:prstGeom prst="rect">
            <a:avLst/>
          </a:prstGeom>
          <a:noFill/>
          <a:ln>
            <a:noFill/>
          </a:ln>
        </p:spPr>
      </p:pic>
      <p:cxnSp>
        <p:nvCxnSpPr>
          <p:cNvPr id="15369" name="Google Shape;15369;p124"/>
          <p:cNvCxnSpPr/>
          <p:nvPr/>
        </p:nvCxnSpPr>
        <p:spPr>
          <a:xfrm>
            <a:off x="1921411" y="95602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370" name="Google Shape;15370;p124"/>
          <p:cNvSpPr txBox="1"/>
          <p:nvPr/>
        </p:nvSpPr>
        <p:spPr>
          <a:xfrm>
            <a:off x="1840357" y="1176575"/>
            <a:ext cx="438600" cy="1693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Noto Sans JP"/>
                <a:ea typeface="Noto Sans JP"/>
                <a:cs typeface="Noto Sans JP"/>
                <a:sym typeface="Noto Sans JP"/>
              </a:rPr>
              <a:t>稲</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作</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技</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術</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の</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発</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展</a:t>
            </a:r>
            <a:endParaRPr>
              <a:solidFill>
                <a:schemeClr val="dk1"/>
              </a:solidFill>
              <a:latin typeface="Noto Sans JP"/>
              <a:ea typeface="Noto Sans JP"/>
              <a:cs typeface="Noto Sans JP"/>
              <a:sym typeface="Noto Sans JP"/>
            </a:endParaRPr>
          </a:p>
        </p:txBody>
      </p:sp>
      <p:pic>
        <p:nvPicPr>
          <p:cNvPr id="15371" name="Google Shape;15371;p124"/>
          <p:cNvPicPr preferRelativeResize="0"/>
          <p:nvPr/>
        </p:nvPicPr>
        <p:blipFill rotWithShape="1">
          <a:blip r:embed="rId5">
            <a:alphaModFix/>
          </a:blip>
          <a:srcRect l="2776" r="2785"/>
          <a:stretch/>
        </p:blipFill>
        <p:spPr>
          <a:xfrm>
            <a:off x="1906700" y="748225"/>
            <a:ext cx="6702751" cy="3988848"/>
          </a:xfrm>
          <a:prstGeom prst="rect">
            <a:avLst/>
          </a:prstGeom>
          <a:noFill/>
          <a:ln>
            <a:noFill/>
          </a:ln>
          <a:effectLst>
            <a:outerShdw blurRad="57150" dist="19050" dir="5400000" algn="bl" rotWithShape="0">
              <a:srgbClr val="000000">
                <a:alpha val="50000"/>
              </a:srgbClr>
            </a:outerShdw>
          </a:effectLst>
        </p:spPr>
      </p:pic>
      <p:sp>
        <p:nvSpPr>
          <p:cNvPr id="15372" name="Google Shape;15372;p124"/>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sp>
        <p:nvSpPr>
          <p:cNvPr id="15373" name="Google Shape;15373;p124"/>
          <p:cNvSpPr txBox="1"/>
          <p:nvPr/>
        </p:nvSpPr>
        <p:spPr>
          <a:xfrm>
            <a:off x="225139" y="2081100"/>
            <a:ext cx="3489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社</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会</a:t>
            </a:r>
            <a:endParaRPr sz="1300" b="1">
              <a:latin typeface="M PLUS Rounded 1c"/>
              <a:ea typeface="M PLUS Rounded 1c"/>
              <a:cs typeface="M PLUS Rounded 1c"/>
              <a:sym typeface="M PLUS Rounded 1c"/>
            </a:endParaRPr>
          </a:p>
        </p:txBody>
      </p:sp>
      <p:sp>
        <p:nvSpPr>
          <p:cNvPr id="15374" name="Google Shape;15374;p124"/>
          <p:cNvSpPr txBox="1"/>
          <p:nvPr/>
        </p:nvSpPr>
        <p:spPr>
          <a:xfrm>
            <a:off x="21201" y="35136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資</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質</a:t>
            </a:r>
            <a:endParaRPr sz="1300" b="1">
              <a:latin typeface="M PLUS Rounded 1c"/>
              <a:ea typeface="M PLUS Rounded 1c"/>
              <a:cs typeface="M PLUS Rounded 1c"/>
              <a:sym typeface="M PLUS Rounded 1c"/>
            </a:endParaRPr>
          </a:p>
          <a:p>
            <a:pPr marL="0" lvl="0" indent="0" algn="ctr" rtl="0">
              <a:spcBef>
                <a:spcPts val="0"/>
              </a:spcBef>
              <a:spcAft>
                <a:spcPts val="0"/>
              </a:spcAft>
              <a:buNone/>
            </a:pPr>
            <a:r>
              <a:rPr lang="ja" sz="1300" b="1">
                <a:latin typeface="M PLUS Rounded 1c"/>
                <a:ea typeface="M PLUS Rounded 1c"/>
                <a:cs typeface="M PLUS Rounded 1c"/>
                <a:sym typeface="M PLUS Rounded 1c"/>
              </a:rPr>
              <a:t>・</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能</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力</a:t>
            </a:r>
            <a:endParaRPr sz="1300" b="1">
              <a:latin typeface="M PLUS Rounded 1c"/>
              <a:ea typeface="M PLUS Rounded 1c"/>
              <a:cs typeface="M PLUS Rounded 1c"/>
              <a:sym typeface="M PLUS Rounded 1c"/>
            </a:endParaRPr>
          </a:p>
        </p:txBody>
      </p:sp>
      <p:sp>
        <p:nvSpPr>
          <p:cNvPr id="15375" name="Google Shape;15375;p124"/>
          <p:cNvSpPr txBox="1"/>
          <p:nvPr/>
        </p:nvSpPr>
        <p:spPr>
          <a:xfrm>
            <a:off x="241939" y="35136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求められる</a:t>
            </a:r>
            <a:endParaRPr sz="1300" b="1">
              <a:latin typeface="M PLUS Rounded 1c"/>
              <a:ea typeface="M PLUS Rounded 1c"/>
              <a:cs typeface="M PLUS Rounded 1c"/>
              <a:sym typeface="M PLUS Rounded 1c"/>
            </a:endParaRPr>
          </a:p>
        </p:txBody>
      </p:sp>
      <p:sp>
        <p:nvSpPr>
          <p:cNvPr id="15376" name="Google Shape;15376;p124"/>
          <p:cNvSpPr txBox="1"/>
          <p:nvPr/>
        </p:nvSpPr>
        <p:spPr>
          <a:xfrm>
            <a:off x="225150" y="2666100"/>
            <a:ext cx="348900" cy="954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000">
                <a:solidFill>
                  <a:schemeClr val="dk1"/>
                </a:solidFill>
                <a:latin typeface="M PLUS Rounded 1c ExtraBold"/>
                <a:ea typeface="M PLUS Rounded 1c ExtraBold"/>
                <a:cs typeface="M PLUS Rounded 1c ExtraBold"/>
                <a:sym typeface="M PLUS Rounded 1c ExtraBold"/>
              </a:rPr>
              <a:t>キIワIド</a:t>
            </a:r>
            <a:endParaRPr sz="1100">
              <a:latin typeface="M PLUS Rounded 1c ExtraBold"/>
              <a:ea typeface="M PLUS Rounded 1c ExtraBold"/>
              <a:cs typeface="M PLUS Rounded 1c ExtraBold"/>
              <a:sym typeface="M PLUS Rounded 1c ExtraBold"/>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380"/>
        <p:cNvGrpSpPr/>
        <p:nvPr/>
      </p:nvGrpSpPr>
      <p:grpSpPr>
        <a:xfrm>
          <a:off x="0" y="0"/>
          <a:ext cx="0" cy="0"/>
          <a:chOff x="0" y="0"/>
          <a:chExt cx="0" cy="0"/>
        </a:xfrm>
      </p:grpSpPr>
      <p:sp>
        <p:nvSpPr>
          <p:cNvPr id="15381" name="Google Shape;15381;p125"/>
          <p:cNvSpPr/>
          <p:nvPr/>
        </p:nvSpPr>
        <p:spPr>
          <a:xfrm>
            <a:off x="587725"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125"/>
          <p:cNvSpPr/>
          <p:nvPr/>
        </p:nvSpPr>
        <p:spPr>
          <a:xfrm>
            <a:off x="2316997"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25"/>
          <p:cNvSpPr txBox="1"/>
          <p:nvPr/>
        </p:nvSpPr>
        <p:spPr>
          <a:xfrm>
            <a:off x="610050"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1.0</a:t>
            </a:r>
            <a:endParaRPr sz="1300" b="1">
              <a:latin typeface="M PLUS Rounded 1c"/>
              <a:ea typeface="M PLUS Rounded 1c"/>
              <a:cs typeface="M PLUS Rounded 1c"/>
              <a:sym typeface="M PLUS Rounded 1c"/>
            </a:endParaRPr>
          </a:p>
        </p:txBody>
      </p:sp>
      <p:sp>
        <p:nvSpPr>
          <p:cNvPr id="15384" name="Google Shape;15384;p125"/>
          <p:cNvSpPr txBox="1"/>
          <p:nvPr/>
        </p:nvSpPr>
        <p:spPr>
          <a:xfrm>
            <a:off x="2346697"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solidFill>
                  <a:schemeClr val="dk1"/>
                </a:solidFill>
                <a:latin typeface="M PLUS Rounded 1c"/>
                <a:ea typeface="M PLUS Rounded 1c"/>
                <a:cs typeface="M PLUS Rounded 1c"/>
                <a:sym typeface="M PLUS Rounded 1c"/>
              </a:rPr>
              <a:t>Society 2.0</a:t>
            </a:r>
            <a:endParaRPr b="1">
              <a:latin typeface="M PLUS Rounded 1c"/>
              <a:ea typeface="M PLUS Rounded 1c"/>
              <a:cs typeface="M PLUS Rounded 1c"/>
              <a:sym typeface="M PLUS Rounded 1c"/>
            </a:endParaRPr>
          </a:p>
        </p:txBody>
      </p:sp>
      <p:sp>
        <p:nvSpPr>
          <p:cNvPr id="15385" name="Google Shape;15385;p125"/>
          <p:cNvSpPr/>
          <p:nvPr/>
        </p:nvSpPr>
        <p:spPr>
          <a:xfrm>
            <a:off x="584436"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狩猟採集</a:t>
            </a:r>
            <a:endParaRPr/>
          </a:p>
        </p:txBody>
      </p:sp>
      <p:sp>
        <p:nvSpPr>
          <p:cNvPr id="15386" name="Google Shape;15386;p125"/>
          <p:cNvSpPr/>
          <p:nvPr/>
        </p:nvSpPr>
        <p:spPr>
          <a:xfrm>
            <a:off x="2324384"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農耕</a:t>
            </a:r>
            <a:endParaRPr/>
          </a:p>
        </p:txBody>
      </p:sp>
      <p:sp>
        <p:nvSpPr>
          <p:cNvPr id="15387" name="Google Shape;15387;p125"/>
          <p:cNvSpPr/>
          <p:nvPr/>
        </p:nvSpPr>
        <p:spPr>
          <a:xfrm>
            <a:off x="584424"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その日ぐらし</a:t>
            </a:r>
            <a:endParaRPr sz="1200">
              <a:latin typeface="M PLUS Rounded 1c"/>
              <a:ea typeface="M PLUS Rounded 1c"/>
              <a:cs typeface="M PLUS Rounded 1c"/>
              <a:sym typeface="M PLUS Rounded 1c"/>
            </a:endParaRPr>
          </a:p>
        </p:txBody>
      </p:sp>
      <p:sp>
        <p:nvSpPr>
          <p:cNvPr id="15388" name="Google Shape;15388;p125"/>
          <p:cNvSpPr/>
          <p:nvPr/>
        </p:nvSpPr>
        <p:spPr>
          <a:xfrm>
            <a:off x="574050"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ja" sz="1800" b="1">
                <a:solidFill>
                  <a:srgbClr val="222222"/>
                </a:solidFill>
                <a:latin typeface="M PLUS Rounded 1c"/>
                <a:ea typeface="M PLUS Rounded 1c"/>
                <a:cs typeface="M PLUS Rounded 1c"/>
                <a:sym typeface="M PLUS Rounded 1c"/>
              </a:rPr>
              <a:t>体力</a:t>
            </a:r>
            <a:endParaRPr sz="1800" b="1">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忍耐力</a:t>
            </a:r>
            <a:endParaRPr sz="2000" b="1">
              <a:solidFill>
                <a:srgbClr val="222222"/>
              </a:solidFill>
              <a:latin typeface="M PLUS Rounded 1c"/>
              <a:ea typeface="M PLUS Rounded 1c"/>
              <a:cs typeface="M PLUS Rounded 1c"/>
              <a:sym typeface="M PLUS Rounded 1c"/>
            </a:endParaRPr>
          </a:p>
        </p:txBody>
      </p:sp>
      <p:sp>
        <p:nvSpPr>
          <p:cNvPr id="15389" name="Google Shape;15389;p125"/>
          <p:cNvSpPr/>
          <p:nvPr/>
        </p:nvSpPr>
        <p:spPr>
          <a:xfrm>
            <a:off x="2313997"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390" name="Google Shape;15390;p125"/>
          <p:cNvSpPr/>
          <p:nvPr/>
        </p:nvSpPr>
        <p:spPr>
          <a:xfrm>
            <a:off x="2324371"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安定</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集落の形成</a:t>
            </a:r>
            <a:endParaRPr sz="1200">
              <a:latin typeface="M PLUS Rounded 1c"/>
              <a:ea typeface="M PLUS Rounded 1c"/>
              <a:cs typeface="M PLUS Rounded 1c"/>
              <a:sym typeface="M PLUS Rounded 1c"/>
            </a:endParaRPr>
          </a:p>
        </p:txBody>
      </p:sp>
      <p:sp>
        <p:nvSpPr>
          <p:cNvPr id="15391" name="Google Shape;15391;p125"/>
          <p:cNvSpPr/>
          <p:nvPr/>
        </p:nvSpPr>
        <p:spPr>
          <a:xfrm rot="10800000">
            <a:off x="1906711"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392" name="Google Shape;15392;p125"/>
          <p:cNvPicPr preferRelativeResize="0"/>
          <p:nvPr/>
        </p:nvPicPr>
        <p:blipFill>
          <a:blip r:embed="rId3">
            <a:alphaModFix/>
          </a:blip>
          <a:stretch>
            <a:fillRect/>
          </a:stretch>
        </p:blipFill>
        <p:spPr>
          <a:xfrm>
            <a:off x="818036" y="1206213"/>
            <a:ext cx="830450" cy="830450"/>
          </a:xfrm>
          <a:prstGeom prst="rect">
            <a:avLst/>
          </a:prstGeom>
          <a:noFill/>
          <a:ln>
            <a:noFill/>
          </a:ln>
        </p:spPr>
      </p:pic>
      <p:pic>
        <p:nvPicPr>
          <p:cNvPr id="15393" name="Google Shape;15393;p125" descr="farming Icon - Download farming Icon 3243600 | Noun Project"/>
          <p:cNvPicPr preferRelativeResize="0"/>
          <p:nvPr/>
        </p:nvPicPr>
        <p:blipFill>
          <a:blip r:embed="rId4">
            <a:alphaModFix/>
          </a:blip>
          <a:stretch>
            <a:fillRect/>
          </a:stretch>
        </p:blipFill>
        <p:spPr>
          <a:xfrm>
            <a:off x="2514411" y="1206225"/>
            <a:ext cx="830450" cy="830450"/>
          </a:xfrm>
          <a:prstGeom prst="rect">
            <a:avLst/>
          </a:prstGeom>
          <a:noFill/>
          <a:ln>
            <a:noFill/>
          </a:ln>
        </p:spPr>
      </p:pic>
      <p:cxnSp>
        <p:nvCxnSpPr>
          <p:cNvPr id="15394" name="Google Shape;15394;p125"/>
          <p:cNvCxnSpPr/>
          <p:nvPr/>
        </p:nvCxnSpPr>
        <p:spPr>
          <a:xfrm>
            <a:off x="1921411" y="95602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395" name="Google Shape;15395;p125"/>
          <p:cNvSpPr txBox="1"/>
          <p:nvPr/>
        </p:nvSpPr>
        <p:spPr>
          <a:xfrm>
            <a:off x="1840357" y="1176575"/>
            <a:ext cx="438600" cy="1693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Noto Sans JP"/>
                <a:ea typeface="Noto Sans JP"/>
                <a:cs typeface="Noto Sans JP"/>
                <a:sym typeface="Noto Sans JP"/>
              </a:rPr>
              <a:t>稲</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作</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技</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術</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の</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発</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展</a:t>
            </a:r>
            <a:endParaRPr>
              <a:solidFill>
                <a:schemeClr val="dk1"/>
              </a:solidFill>
              <a:latin typeface="Noto Sans JP"/>
              <a:ea typeface="Noto Sans JP"/>
              <a:cs typeface="Noto Sans JP"/>
              <a:sym typeface="Noto Sans JP"/>
            </a:endParaRPr>
          </a:p>
        </p:txBody>
      </p:sp>
      <p:sp>
        <p:nvSpPr>
          <p:cNvPr id="15396" name="Google Shape;15396;p125"/>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pic>
        <p:nvPicPr>
          <p:cNvPr id="15397" name="Google Shape;15397;p125"/>
          <p:cNvPicPr preferRelativeResize="0"/>
          <p:nvPr/>
        </p:nvPicPr>
        <p:blipFill rotWithShape="1">
          <a:blip r:embed="rId5">
            <a:alphaModFix/>
          </a:blip>
          <a:srcRect l="2776" r="2785"/>
          <a:stretch/>
        </p:blipFill>
        <p:spPr>
          <a:xfrm>
            <a:off x="1906700" y="748225"/>
            <a:ext cx="6702751" cy="3988848"/>
          </a:xfrm>
          <a:prstGeom prst="rect">
            <a:avLst/>
          </a:prstGeom>
          <a:noFill/>
          <a:ln>
            <a:noFill/>
          </a:ln>
          <a:effectLst>
            <a:outerShdw blurRad="57150" dist="19050" dir="5400000" algn="bl" rotWithShape="0">
              <a:srgbClr val="000000">
                <a:alpha val="50000"/>
              </a:srgbClr>
            </a:outerShdw>
          </a:effectLst>
        </p:spPr>
      </p:pic>
      <p:sp>
        <p:nvSpPr>
          <p:cNvPr id="15398" name="Google Shape;15398;p125"/>
          <p:cNvSpPr txBox="1"/>
          <p:nvPr/>
        </p:nvSpPr>
        <p:spPr>
          <a:xfrm>
            <a:off x="225139" y="2081100"/>
            <a:ext cx="3489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社</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会</a:t>
            </a:r>
            <a:endParaRPr sz="1300" b="1">
              <a:latin typeface="M PLUS Rounded 1c"/>
              <a:ea typeface="M PLUS Rounded 1c"/>
              <a:cs typeface="M PLUS Rounded 1c"/>
              <a:sym typeface="M PLUS Rounded 1c"/>
            </a:endParaRPr>
          </a:p>
        </p:txBody>
      </p:sp>
      <p:sp>
        <p:nvSpPr>
          <p:cNvPr id="15399" name="Google Shape;15399;p125"/>
          <p:cNvSpPr txBox="1"/>
          <p:nvPr/>
        </p:nvSpPr>
        <p:spPr>
          <a:xfrm>
            <a:off x="21201" y="35136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資質</a:t>
            </a:r>
            <a:endParaRPr sz="1300" b="1">
              <a:latin typeface="M PLUS Rounded 1c"/>
              <a:ea typeface="M PLUS Rounded 1c"/>
              <a:cs typeface="M PLUS Rounded 1c"/>
              <a:sym typeface="M PLUS Rounded 1c"/>
            </a:endParaRPr>
          </a:p>
          <a:p>
            <a:pPr marL="0" lvl="0" indent="0" algn="ctr" rtl="0">
              <a:spcBef>
                <a:spcPts val="0"/>
              </a:spcBef>
              <a:spcAft>
                <a:spcPts val="0"/>
              </a:spcAft>
              <a:buNone/>
            </a:pPr>
            <a:r>
              <a:rPr lang="ja" sz="1300" b="1">
                <a:latin typeface="M PLUS Rounded 1c"/>
                <a:ea typeface="M PLUS Rounded 1c"/>
                <a:cs typeface="M PLUS Rounded 1c"/>
                <a:sym typeface="M PLUS Rounded 1c"/>
              </a:rPr>
              <a:t>・</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能</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力</a:t>
            </a:r>
            <a:endParaRPr sz="1300" b="1">
              <a:latin typeface="M PLUS Rounded 1c"/>
              <a:ea typeface="M PLUS Rounded 1c"/>
              <a:cs typeface="M PLUS Rounded 1c"/>
              <a:sym typeface="M PLUS Rounded 1c"/>
            </a:endParaRPr>
          </a:p>
        </p:txBody>
      </p:sp>
      <p:sp>
        <p:nvSpPr>
          <p:cNvPr id="15400" name="Google Shape;15400;p125"/>
          <p:cNvSpPr txBox="1"/>
          <p:nvPr/>
        </p:nvSpPr>
        <p:spPr>
          <a:xfrm>
            <a:off x="241939" y="35136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求められる</a:t>
            </a:r>
            <a:endParaRPr sz="1300" b="1">
              <a:latin typeface="M PLUS Rounded 1c"/>
              <a:ea typeface="M PLUS Rounded 1c"/>
              <a:cs typeface="M PLUS Rounded 1c"/>
              <a:sym typeface="M PLUS Rounded 1c"/>
            </a:endParaRPr>
          </a:p>
        </p:txBody>
      </p:sp>
      <p:sp>
        <p:nvSpPr>
          <p:cNvPr id="15401" name="Google Shape;15401;p125"/>
          <p:cNvSpPr txBox="1"/>
          <p:nvPr/>
        </p:nvSpPr>
        <p:spPr>
          <a:xfrm>
            <a:off x="225150" y="2666100"/>
            <a:ext cx="348900" cy="954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000">
                <a:solidFill>
                  <a:schemeClr val="dk1"/>
                </a:solidFill>
                <a:latin typeface="M PLUS Rounded 1c ExtraBold"/>
                <a:ea typeface="M PLUS Rounded 1c ExtraBold"/>
                <a:cs typeface="M PLUS Rounded 1c ExtraBold"/>
                <a:sym typeface="M PLUS Rounded 1c ExtraBold"/>
              </a:rPr>
              <a:t>キIワIド</a:t>
            </a:r>
            <a:endParaRPr sz="1100">
              <a:latin typeface="M PLUS Rounded 1c ExtraBold"/>
              <a:ea typeface="M PLUS Rounded 1c ExtraBold"/>
              <a:cs typeface="M PLUS Rounded 1c ExtraBold"/>
              <a:sym typeface="M PLUS Rounded 1c ExtraBold"/>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405"/>
        <p:cNvGrpSpPr/>
        <p:nvPr/>
      </p:nvGrpSpPr>
      <p:grpSpPr>
        <a:xfrm>
          <a:off x="0" y="0"/>
          <a:ext cx="0" cy="0"/>
          <a:chOff x="0" y="0"/>
          <a:chExt cx="0" cy="0"/>
        </a:xfrm>
      </p:grpSpPr>
      <p:sp>
        <p:nvSpPr>
          <p:cNvPr id="15406" name="Google Shape;15406;p126"/>
          <p:cNvSpPr/>
          <p:nvPr/>
        </p:nvSpPr>
        <p:spPr>
          <a:xfrm>
            <a:off x="-1146125"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126"/>
          <p:cNvSpPr/>
          <p:nvPr/>
        </p:nvSpPr>
        <p:spPr>
          <a:xfrm>
            <a:off x="583147"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26"/>
          <p:cNvSpPr/>
          <p:nvPr/>
        </p:nvSpPr>
        <p:spPr>
          <a:xfrm>
            <a:off x="2318727"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26"/>
          <p:cNvSpPr txBox="1"/>
          <p:nvPr/>
        </p:nvSpPr>
        <p:spPr>
          <a:xfrm>
            <a:off x="-1123800"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1.0</a:t>
            </a:r>
            <a:endParaRPr sz="1300" b="1">
              <a:latin typeface="M PLUS Rounded 1c"/>
              <a:ea typeface="M PLUS Rounded 1c"/>
              <a:cs typeface="M PLUS Rounded 1c"/>
              <a:sym typeface="M PLUS Rounded 1c"/>
            </a:endParaRPr>
          </a:p>
        </p:txBody>
      </p:sp>
      <p:sp>
        <p:nvSpPr>
          <p:cNvPr id="15410" name="Google Shape;15410;p126"/>
          <p:cNvSpPr txBox="1"/>
          <p:nvPr/>
        </p:nvSpPr>
        <p:spPr>
          <a:xfrm>
            <a:off x="612847"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solidFill>
                  <a:schemeClr val="dk1"/>
                </a:solidFill>
                <a:latin typeface="M PLUS Rounded 1c"/>
                <a:ea typeface="M PLUS Rounded 1c"/>
                <a:cs typeface="M PLUS Rounded 1c"/>
                <a:sym typeface="M PLUS Rounded 1c"/>
              </a:rPr>
              <a:t>Society 2.0</a:t>
            </a:r>
            <a:endParaRPr b="1">
              <a:latin typeface="M PLUS Rounded 1c"/>
              <a:ea typeface="M PLUS Rounded 1c"/>
              <a:cs typeface="M PLUS Rounded 1c"/>
              <a:sym typeface="M PLUS Rounded 1c"/>
            </a:endParaRPr>
          </a:p>
        </p:txBody>
      </p:sp>
      <p:sp>
        <p:nvSpPr>
          <p:cNvPr id="15411" name="Google Shape;15411;p126"/>
          <p:cNvSpPr txBox="1"/>
          <p:nvPr/>
        </p:nvSpPr>
        <p:spPr>
          <a:xfrm>
            <a:off x="2348427"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3.0</a:t>
            </a:r>
            <a:endParaRPr sz="1300" b="1">
              <a:latin typeface="M PLUS Rounded 1c"/>
              <a:ea typeface="M PLUS Rounded 1c"/>
              <a:cs typeface="M PLUS Rounded 1c"/>
              <a:sym typeface="M PLUS Rounded 1c"/>
            </a:endParaRPr>
          </a:p>
        </p:txBody>
      </p:sp>
      <p:sp>
        <p:nvSpPr>
          <p:cNvPr id="15412" name="Google Shape;15412;p126"/>
          <p:cNvSpPr/>
          <p:nvPr/>
        </p:nvSpPr>
        <p:spPr>
          <a:xfrm>
            <a:off x="-1149414"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狩猟採集</a:t>
            </a:r>
            <a:endParaRPr/>
          </a:p>
        </p:txBody>
      </p:sp>
      <p:sp>
        <p:nvSpPr>
          <p:cNvPr id="15413" name="Google Shape;15413;p126"/>
          <p:cNvSpPr/>
          <p:nvPr/>
        </p:nvSpPr>
        <p:spPr>
          <a:xfrm>
            <a:off x="590534"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農耕</a:t>
            </a:r>
            <a:endParaRPr/>
          </a:p>
        </p:txBody>
      </p:sp>
      <p:sp>
        <p:nvSpPr>
          <p:cNvPr id="15414" name="Google Shape;15414;p126"/>
          <p:cNvSpPr/>
          <p:nvPr/>
        </p:nvSpPr>
        <p:spPr>
          <a:xfrm>
            <a:off x="2326113"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工業</a:t>
            </a:r>
            <a:endParaRPr sz="1200">
              <a:latin typeface="M PLUS Rounded 1c"/>
              <a:ea typeface="M PLUS Rounded 1c"/>
              <a:cs typeface="M PLUS Rounded 1c"/>
              <a:sym typeface="M PLUS Rounded 1c"/>
            </a:endParaRPr>
          </a:p>
        </p:txBody>
      </p:sp>
      <p:sp>
        <p:nvSpPr>
          <p:cNvPr id="15415" name="Google Shape;15415;p126"/>
          <p:cNvSpPr/>
          <p:nvPr/>
        </p:nvSpPr>
        <p:spPr>
          <a:xfrm>
            <a:off x="-1149426"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その日ぐらし</a:t>
            </a:r>
            <a:endParaRPr sz="1200">
              <a:latin typeface="M PLUS Rounded 1c"/>
              <a:ea typeface="M PLUS Rounded 1c"/>
              <a:cs typeface="M PLUS Rounded 1c"/>
              <a:sym typeface="M PLUS Rounded 1c"/>
            </a:endParaRPr>
          </a:p>
        </p:txBody>
      </p:sp>
      <p:sp>
        <p:nvSpPr>
          <p:cNvPr id="15416" name="Google Shape;15416;p126"/>
          <p:cNvSpPr/>
          <p:nvPr/>
        </p:nvSpPr>
        <p:spPr>
          <a:xfrm>
            <a:off x="2326100"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大量生産</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市場経済</a:t>
            </a:r>
            <a:endParaRPr sz="1200">
              <a:latin typeface="M PLUS Rounded 1c"/>
              <a:ea typeface="M PLUS Rounded 1c"/>
              <a:cs typeface="M PLUS Rounded 1c"/>
              <a:sym typeface="M PLUS Rounded 1c"/>
            </a:endParaRPr>
          </a:p>
        </p:txBody>
      </p:sp>
      <p:sp>
        <p:nvSpPr>
          <p:cNvPr id="15417" name="Google Shape;15417;p126"/>
          <p:cNvSpPr txBox="1"/>
          <p:nvPr/>
        </p:nvSpPr>
        <p:spPr>
          <a:xfrm>
            <a:off x="-1491900" y="2119200"/>
            <a:ext cx="3489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社</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会</a:t>
            </a:r>
            <a:endParaRPr sz="1300" b="1">
              <a:latin typeface="M PLUS Rounded 1c"/>
              <a:ea typeface="M PLUS Rounded 1c"/>
              <a:cs typeface="M PLUS Rounded 1c"/>
              <a:sym typeface="M PLUS Rounded 1c"/>
            </a:endParaRPr>
          </a:p>
        </p:txBody>
      </p:sp>
      <p:sp>
        <p:nvSpPr>
          <p:cNvPr id="15418" name="Google Shape;15418;p126"/>
          <p:cNvSpPr txBox="1"/>
          <p:nvPr/>
        </p:nvSpPr>
        <p:spPr>
          <a:xfrm>
            <a:off x="-1491889" y="2855725"/>
            <a:ext cx="3153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単語</a:t>
            </a:r>
            <a:endParaRPr sz="1300" b="1">
              <a:latin typeface="M PLUS Rounded 1c"/>
              <a:ea typeface="M PLUS Rounded 1c"/>
              <a:cs typeface="M PLUS Rounded 1c"/>
              <a:sym typeface="M PLUS Rounded 1c"/>
            </a:endParaRPr>
          </a:p>
        </p:txBody>
      </p:sp>
      <p:sp>
        <p:nvSpPr>
          <p:cNvPr id="15419" name="Google Shape;15419;p126"/>
          <p:cNvSpPr txBox="1"/>
          <p:nvPr/>
        </p:nvSpPr>
        <p:spPr>
          <a:xfrm>
            <a:off x="-1695838"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性</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質</a:t>
            </a:r>
            <a:endParaRPr sz="1300" b="1">
              <a:latin typeface="M PLUS Rounded 1c"/>
              <a:ea typeface="M PLUS Rounded 1c"/>
              <a:cs typeface="M PLUS Rounded 1c"/>
              <a:sym typeface="M PLUS Rounded 1c"/>
            </a:endParaRPr>
          </a:p>
          <a:p>
            <a:pPr marL="0" lvl="0" indent="0" algn="ctr" rtl="0">
              <a:spcBef>
                <a:spcPts val="0"/>
              </a:spcBef>
              <a:spcAft>
                <a:spcPts val="0"/>
              </a:spcAft>
              <a:buNone/>
            </a:pPr>
            <a:r>
              <a:rPr lang="ja" sz="1300" b="1">
                <a:latin typeface="M PLUS Rounded 1c"/>
                <a:ea typeface="M PLUS Rounded 1c"/>
                <a:cs typeface="M PLUS Rounded 1c"/>
                <a:sym typeface="M PLUS Rounded 1c"/>
              </a:rPr>
              <a:t>・</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能</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力</a:t>
            </a:r>
            <a:endParaRPr sz="1300" b="1">
              <a:latin typeface="M PLUS Rounded 1c"/>
              <a:ea typeface="M PLUS Rounded 1c"/>
              <a:cs typeface="M PLUS Rounded 1c"/>
              <a:sym typeface="M PLUS Rounded 1c"/>
            </a:endParaRPr>
          </a:p>
        </p:txBody>
      </p:sp>
      <p:sp>
        <p:nvSpPr>
          <p:cNvPr id="15420" name="Google Shape;15420;p126"/>
          <p:cNvSpPr/>
          <p:nvPr/>
        </p:nvSpPr>
        <p:spPr>
          <a:xfrm>
            <a:off x="-1159800"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421" name="Google Shape;15421;p126"/>
          <p:cNvSpPr/>
          <p:nvPr/>
        </p:nvSpPr>
        <p:spPr>
          <a:xfrm>
            <a:off x="580147"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422" name="Google Shape;15422;p126"/>
          <p:cNvSpPr/>
          <p:nvPr/>
        </p:nvSpPr>
        <p:spPr>
          <a:xfrm>
            <a:off x="2315727"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423" name="Google Shape;15423;p126"/>
          <p:cNvSpPr txBox="1"/>
          <p:nvPr/>
        </p:nvSpPr>
        <p:spPr>
          <a:xfrm>
            <a:off x="-1475100"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求められる</a:t>
            </a:r>
            <a:endParaRPr sz="1300" b="1">
              <a:latin typeface="M PLUS Rounded 1c"/>
              <a:ea typeface="M PLUS Rounded 1c"/>
              <a:cs typeface="M PLUS Rounded 1c"/>
              <a:sym typeface="M PLUS Rounded 1c"/>
            </a:endParaRPr>
          </a:p>
        </p:txBody>
      </p:sp>
      <p:sp>
        <p:nvSpPr>
          <p:cNvPr id="15424" name="Google Shape;15424;p126"/>
          <p:cNvSpPr/>
          <p:nvPr/>
        </p:nvSpPr>
        <p:spPr>
          <a:xfrm>
            <a:off x="590521"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安定</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集落の形成</a:t>
            </a:r>
            <a:endParaRPr sz="1200">
              <a:latin typeface="M PLUS Rounded 1c"/>
              <a:ea typeface="M PLUS Rounded 1c"/>
              <a:cs typeface="M PLUS Rounded 1c"/>
              <a:sym typeface="M PLUS Rounded 1c"/>
            </a:endParaRPr>
          </a:p>
        </p:txBody>
      </p:sp>
      <p:sp>
        <p:nvSpPr>
          <p:cNvPr id="15425" name="Google Shape;15425;p126"/>
          <p:cNvSpPr/>
          <p:nvPr/>
        </p:nvSpPr>
        <p:spPr>
          <a:xfrm rot="10800000">
            <a:off x="172861"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26"/>
          <p:cNvSpPr/>
          <p:nvPr/>
        </p:nvSpPr>
        <p:spPr>
          <a:xfrm rot="10800000">
            <a:off x="1915824"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427" name="Google Shape;15427;p126"/>
          <p:cNvPicPr preferRelativeResize="0"/>
          <p:nvPr/>
        </p:nvPicPr>
        <p:blipFill>
          <a:blip r:embed="rId3">
            <a:alphaModFix/>
          </a:blip>
          <a:stretch>
            <a:fillRect/>
          </a:stretch>
        </p:blipFill>
        <p:spPr>
          <a:xfrm>
            <a:off x="-915814" y="1206213"/>
            <a:ext cx="830450" cy="830450"/>
          </a:xfrm>
          <a:prstGeom prst="rect">
            <a:avLst/>
          </a:prstGeom>
          <a:noFill/>
          <a:ln>
            <a:noFill/>
          </a:ln>
        </p:spPr>
      </p:pic>
      <p:pic>
        <p:nvPicPr>
          <p:cNvPr id="15428" name="Google Shape;15428;p126" descr="farming Icon - Download farming Icon 3243600 | Noun Project"/>
          <p:cNvPicPr preferRelativeResize="0"/>
          <p:nvPr/>
        </p:nvPicPr>
        <p:blipFill>
          <a:blip r:embed="rId4">
            <a:alphaModFix/>
          </a:blip>
          <a:stretch>
            <a:fillRect/>
          </a:stretch>
        </p:blipFill>
        <p:spPr>
          <a:xfrm>
            <a:off x="780561" y="1206225"/>
            <a:ext cx="830450" cy="830450"/>
          </a:xfrm>
          <a:prstGeom prst="rect">
            <a:avLst/>
          </a:prstGeom>
          <a:noFill/>
          <a:ln>
            <a:noFill/>
          </a:ln>
        </p:spPr>
      </p:pic>
      <p:pic>
        <p:nvPicPr>
          <p:cNvPr id="15429" name="Google Shape;15429;p126"/>
          <p:cNvPicPr preferRelativeResize="0"/>
          <p:nvPr/>
        </p:nvPicPr>
        <p:blipFill>
          <a:blip r:embed="rId5">
            <a:alphaModFix/>
          </a:blip>
          <a:stretch>
            <a:fillRect/>
          </a:stretch>
        </p:blipFill>
        <p:spPr>
          <a:xfrm>
            <a:off x="2516161" y="1251350"/>
            <a:ext cx="749626" cy="749626"/>
          </a:xfrm>
          <a:prstGeom prst="rect">
            <a:avLst/>
          </a:prstGeom>
          <a:noFill/>
          <a:ln>
            <a:noFill/>
          </a:ln>
        </p:spPr>
      </p:pic>
      <p:cxnSp>
        <p:nvCxnSpPr>
          <p:cNvPr id="15430" name="Google Shape;15430;p126"/>
          <p:cNvCxnSpPr/>
          <p:nvPr/>
        </p:nvCxnSpPr>
        <p:spPr>
          <a:xfrm>
            <a:off x="187561" y="95602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5431" name="Google Shape;15431;p126"/>
          <p:cNvCxnSpPr/>
          <p:nvPr/>
        </p:nvCxnSpPr>
        <p:spPr>
          <a:xfrm>
            <a:off x="1919986" y="94067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432" name="Google Shape;15432;p126"/>
          <p:cNvSpPr txBox="1"/>
          <p:nvPr/>
        </p:nvSpPr>
        <p:spPr>
          <a:xfrm>
            <a:off x="1827624" y="1176575"/>
            <a:ext cx="471900" cy="3509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機</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関</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車</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の</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発</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明</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・電気の発明</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・電話の発明</a:t>
            </a:r>
            <a:endParaRPr sz="1200">
              <a:solidFill>
                <a:schemeClr val="dk1"/>
              </a:solidFill>
              <a:latin typeface="Noto Sans JP"/>
              <a:ea typeface="Noto Sans JP"/>
              <a:cs typeface="Noto Sans JP"/>
              <a:sym typeface="Noto Sans JP"/>
            </a:endParaRPr>
          </a:p>
        </p:txBody>
      </p:sp>
      <p:sp>
        <p:nvSpPr>
          <p:cNvPr id="15433" name="Google Shape;15433;p126"/>
          <p:cNvSpPr txBox="1"/>
          <p:nvPr/>
        </p:nvSpPr>
        <p:spPr>
          <a:xfrm>
            <a:off x="106507" y="1176575"/>
            <a:ext cx="438600" cy="1693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稲</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作</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技</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術</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展</a:t>
            </a:r>
            <a:endParaRPr>
              <a:solidFill>
                <a:schemeClr val="dk1"/>
              </a:solidFill>
              <a:latin typeface="M PLUS Rounded 1c"/>
              <a:ea typeface="M PLUS Rounded 1c"/>
              <a:cs typeface="M PLUS Rounded 1c"/>
              <a:sym typeface="M PLUS Rounded 1c"/>
            </a:endParaRPr>
          </a:p>
        </p:txBody>
      </p:sp>
      <p:pic>
        <p:nvPicPr>
          <p:cNvPr id="15434" name="Google Shape;15434;p126"/>
          <p:cNvPicPr preferRelativeResize="0"/>
          <p:nvPr/>
        </p:nvPicPr>
        <p:blipFill rotWithShape="1">
          <a:blip r:embed="rId6">
            <a:alphaModFix/>
          </a:blip>
          <a:srcRect l="2607" t="37090" r="-1003" b="23883"/>
          <a:stretch/>
        </p:blipFill>
        <p:spPr>
          <a:xfrm>
            <a:off x="1923200" y="748225"/>
            <a:ext cx="6702751" cy="3988849"/>
          </a:xfrm>
          <a:prstGeom prst="rect">
            <a:avLst/>
          </a:prstGeom>
          <a:noFill/>
          <a:ln>
            <a:noFill/>
          </a:ln>
          <a:effectLst>
            <a:outerShdw blurRad="57150" dist="19050" dir="5400000" algn="bl" rotWithShape="0">
              <a:srgbClr val="000000">
                <a:alpha val="50000"/>
              </a:srgbClr>
            </a:outerShdw>
          </a:effectLst>
        </p:spPr>
      </p:pic>
      <p:sp>
        <p:nvSpPr>
          <p:cNvPr id="15435" name="Google Shape;15435;p126"/>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439"/>
        <p:cNvGrpSpPr/>
        <p:nvPr/>
      </p:nvGrpSpPr>
      <p:grpSpPr>
        <a:xfrm>
          <a:off x="0" y="0"/>
          <a:ext cx="0" cy="0"/>
          <a:chOff x="0" y="0"/>
          <a:chExt cx="0" cy="0"/>
        </a:xfrm>
      </p:grpSpPr>
      <p:sp>
        <p:nvSpPr>
          <p:cNvPr id="15440" name="Google Shape;15440;p127"/>
          <p:cNvSpPr/>
          <p:nvPr/>
        </p:nvSpPr>
        <p:spPr>
          <a:xfrm>
            <a:off x="-1146125"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27"/>
          <p:cNvSpPr/>
          <p:nvPr/>
        </p:nvSpPr>
        <p:spPr>
          <a:xfrm>
            <a:off x="583147"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27"/>
          <p:cNvSpPr/>
          <p:nvPr/>
        </p:nvSpPr>
        <p:spPr>
          <a:xfrm>
            <a:off x="2318727"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127"/>
          <p:cNvSpPr txBox="1"/>
          <p:nvPr/>
        </p:nvSpPr>
        <p:spPr>
          <a:xfrm>
            <a:off x="-1123800"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1.0</a:t>
            </a:r>
            <a:endParaRPr sz="1300" b="1">
              <a:latin typeface="M PLUS Rounded 1c"/>
              <a:ea typeface="M PLUS Rounded 1c"/>
              <a:cs typeface="M PLUS Rounded 1c"/>
              <a:sym typeface="M PLUS Rounded 1c"/>
            </a:endParaRPr>
          </a:p>
        </p:txBody>
      </p:sp>
      <p:sp>
        <p:nvSpPr>
          <p:cNvPr id="15444" name="Google Shape;15444;p127"/>
          <p:cNvSpPr txBox="1"/>
          <p:nvPr/>
        </p:nvSpPr>
        <p:spPr>
          <a:xfrm>
            <a:off x="612847"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solidFill>
                  <a:schemeClr val="dk1"/>
                </a:solidFill>
                <a:latin typeface="M PLUS Rounded 1c"/>
                <a:ea typeface="M PLUS Rounded 1c"/>
                <a:cs typeface="M PLUS Rounded 1c"/>
                <a:sym typeface="M PLUS Rounded 1c"/>
              </a:rPr>
              <a:t>Society 2.0</a:t>
            </a:r>
            <a:endParaRPr b="1">
              <a:latin typeface="M PLUS Rounded 1c"/>
              <a:ea typeface="M PLUS Rounded 1c"/>
              <a:cs typeface="M PLUS Rounded 1c"/>
              <a:sym typeface="M PLUS Rounded 1c"/>
            </a:endParaRPr>
          </a:p>
        </p:txBody>
      </p:sp>
      <p:sp>
        <p:nvSpPr>
          <p:cNvPr id="15445" name="Google Shape;15445;p127"/>
          <p:cNvSpPr txBox="1"/>
          <p:nvPr/>
        </p:nvSpPr>
        <p:spPr>
          <a:xfrm>
            <a:off x="2348427"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3.0</a:t>
            </a:r>
            <a:endParaRPr sz="1300" b="1">
              <a:latin typeface="M PLUS Rounded 1c"/>
              <a:ea typeface="M PLUS Rounded 1c"/>
              <a:cs typeface="M PLUS Rounded 1c"/>
              <a:sym typeface="M PLUS Rounded 1c"/>
            </a:endParaRPr>
          </a:p>
        </p:txBody>
      </p:sp>
      <p:sp>
        <p:nvSpPr>
          <p:cNvPr id="15446" name="Google Shape;15446;p127"/>
          <p:cNvSpPr/>
          <p:nvPr/>
        </p:nvSpPr>
        <p:spPr>
          <a:xfrm>
            <a:off x="-1149414"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狩猟採集</a:t>
            </a:r>
            <a:endParaRPr/>
          </a:p>
        </p:txBody>
      </p:sp>
      <p:sp>
        <p:nvSpPr>
          <p:cNvPr id="15447" name="Google Shape;15447;p127"/>
          <p:cNvSpPr/>
          <p:nvPr/>
        </p:nvSpPr>
        <p:spPr>
          <a:xfrm>
            <a:off x="590534"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農耕</a:t>
            </a:r>
            <a:endParaRPr/>
          </a:p>
        </p:txBody>
      </p:sp>
      <p:sp>
        <p:nvSpPr>
          <p:cNvPr id="15448" name="Google Shape;15448;p127"/>
          <p:cNvSpPr/>
          <p:nvPr/>
        </p:nvSpPr>
        <p:spPr>
          <a:xfrm>
            <a:off x="2326113"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工業</a:t>
            </a:r>
            <a:endParaRPr sz="1200">
              <a:latin typeface="M PLUS Rounded 1c"/>
              <a:ea typeface="M PLUS Rounded 1c"/>
              <a:cs typeface="M PLUS Rounded 1c"/>
              <a:sym typeface="M PLUS Rounded 1c"/>
            </a:endParaRPr>
          </a:p>
        </p:txBody>
      </p:sp>
      <p:sp>
        <p:nvSpPr>
          <p:cNvPr id="15449" name="Google Shape;15449;p127"/>
          <p:cNvSpPr/>
          <p:nvPr/>
        </p:nvSpPr>
        <p:spPr>
          <a:xfrm>
            <a:off x="-1149426"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その日ぐらし</a:t>
            </a:r>
            <a:endParaRPr sz="1200">
              <a:latin typeface="M PLUS Rounded 1c"/>
              <a:ea typeface="M PLUS Rounded 1c"/>
              <a:cs typeface="M PLUS Rounded 1c"/>
              <a:sym typeface="M PLUS Rounded 1c"/>
            </a:endParaRPr>
          </a:p>
        </p:txBody>
      </p:sp>
      <p:sp>
        <p:nvSpPr>
          <p:cNvPr id="15450" name="Google Shape;15450;p127"/>
          <p:cNvSpPr/>
          <p:nvPr/>
        </p:nvSpPr>
        <p:spPr>
          <a:xfrm>
            <a:off x="2326100"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大量生産</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市場経済</a:t>
            </a:r>
            <a:endParaRPr sz="1200">
              <a:latin typeface="M PLUS Rounded 1c"/>
              <a:ea typeface="M PLUS Rounded 1c"/>
              <a:cs typeface="M PLUS Rounded 1c"/>
              <a:sym typeface="M PLUS Rounded 1c"/>
            </a:endParaRPr>
          </a:p>
        </p:txBody>
      </p:sp>
      <p:sp>
        <p:nvSpPr>
          <p:cNvPr id="15451" name="Google Shape;15451;p127"/>
          <p:cNvSpPr txBox="1"/>
          <p:nvPr/>
        </p:nvSpPr>
        <p:spPr>
          <a:xfrm>
            <a:off x="-1491900" y="2119200"/>
            <a:ext cx="3489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社</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会</a:t>
            </a:r>
            <a:endParaRPr sz="1300" b="1">
              <a:latin typeface="M PLUS Rounded 1c"/>
              <a:ea typeface="M PLUS Rounded 1c"/>
              <a:cs typeface="M PLUS Rounded 1c"/>
              <a:sym typeface="M PLUS Rounded 1c"/>
            </a:endParaRPr>
          </a:p>
        </p:txBody>
      </p:sp>
      <p:sp>
        <p:nvSpPr>
          <p:cNvPr id="15452" name="Google Shape;15452;p127"/>
          <p:cNvSpPr txBox="1"/>
          <p:nvPr/>
        </p:nvSpPr>
        <p:spPr>
          <a:xfrm>
            <a:off x="-1491889" y="2855725"/>
            <a:ext cx="3153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単語</a:t>
            </a:r>
            <a:endParaRPr sz="1300" b="1">
              <a:latin typeface="M PLUS Rounded 1c"/>
              <a:ea typeface="M PLUS Rounded 1c"/>
              <a:cs typeface="M PLUS Rounded 1c"/>
              <a:sym typeface="M PLUS Rounded 1c"/>
            </a:endParaRPr>
          </a:p>
        </p:txBody>
      </p:sp>
      <p:sp>
        <p:nvSpPr>
          <p:cNvPr id="15453" name="Google Shape;15453;p127"/>
          <p:cNvSpPr txBox="1"/>
          <p:nvPr/>
        </p:nvSpPr>
        <p:spPr>
          <a:xfrm>
            <a:off x="-1695838"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性</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質</a:t>
            </a:r>
            <a:endParaRPr sz="1300" b="1">
              <a:latin typeface="M PLUS Rounded 1c"/>
              <a:ea typeface="M PLUS Rounded 1c"/>
              <a:cs typeface="M PLUS Rounded 1c"/>
              <a:sym typeface="M PLUS Rounded 1c"/>
            </a:endParaRPr>
          </a:p>
          <a:p>
            <a:pPr marL="0" lvl="0" indent="0" algn="ctr" rtl="0">
              <a:spcBef>
                <a:spcPts val="0"/>
              </a:spcBef>
              <a:spcAft>
                <a:spcPts val="0"/>
              </a:spcAft>
              <a:buNone/>
            </a:pPr>
            <a:r>
              <a:rPr lang="ja" sz="1300" b="1">
                <a:latin typeface="M PLUS Rounded 1c"/>
                <a:ea typeface="M PLUS Rounded 1c"/>
                <a:cs typeface="M PLUS Rounded 1c"/>
                <a:sym typeface="M PLUS Rounded 1c"/>
              </a:rPr>
              <a:t>・</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能</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力</a:t>
            </a:r>
            <a:endParaRPr sz="1300" b="1">
              <a:latin typeface="M PLUS Rounded 1c"/>
              <a:ea typeface="M PLUS Rounded 1c"/>
              <a:cs typeface="M PLUS Rounded 1c"/>
              <a:sym typeface="M PLUS Rounded 1c"/>
            </a:endParaRPr>
          </a:p>
        </p:txBody>
      </p:sp>
      <p:sp>
        <p:nvSpPr>
          <p:cNvPr id="15454" name="Google Shape;15454;p127"/>
          <p:cNvSpPr/>
          <p:nvPr/>
        </p:nvSpPr>
        <p:spPr>
          <a:xfrm>
            <a:off x="-1159800"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455" name="Google Shape;15455;p127"/>
          <p:cNvSpPr/>
          <p:nvPr/>
        </p:nvSpPr>
        <p:spPr>
          <a:xfrm>
            <a:off x="580147"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900" b="1">
                <a:solidFill>
                  <a:srgbClr val="222222"/>
                </a:solidFill>
                <a:latin typeface="M PLUS Rounded 1c"/>
                <a:ea typeface="M PLUS Rounded 1c"/>
                <a:cs typeface="M PLUS Rounded 1c"/>
                <a:sym typeface="M PLUS Rounded 1c"/>
              </a:rPr>
              <a:t>協調性</a:t>
            </a:r>
            <a:endParaRPr sz="1900" b="1">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900" b="1">
                <a:solidFill>
                  <a:srgbClr val="222222"/>
                </a:solidFill>
                <a:latin typeface="M PLUS Rounded 1c"/>
                <a:ea typeface="M PLUS Rounded 1c"/>
                <a:cs typeface="M PLUS Rounded 1c"/>
                <a:sym typeface="M PLUS Rounded 1c"/>
              </a:rPr>
              <a:t>計画性</a:t>
            </a:r>
            <a:endParaRPr sz="1900" b="1">
              <a:solidFill>
                <a:srgbClr val="222222"/>
              </a:solidFill>
              <a:latin typeface="M PLUS Rounded 1c"/>
              <a:ea typeface="M PLUS Rounded 1c"/>
              <a:cs typeface="M PLUS Rounded 1c"/>
              <a:sym typeface="M PLUS Rounded 1c"/>
            </a:endParaRPr>
          </a:p>
        </p:txBody>
      </p:sp>
      <p:sp>
        <p:nvSpPr>
          <p:cNvPr id="15456" name="Google Shape;15456;p127"/>
          <p:cNvSpPr/>
          <p:nvPr/>
        </p:nvSpPr>
        <p:spPr>
          <a:xfrm>
            <a:off x="2315727"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457" name="Google Shape;15457;p127"/>
          <p:cNvSpPr txBox="1"/>
          <p:nvPr/>
        </p:nvSpPr>
        <p:spPr>
          <a:xfrm>
            <a:off x="-1475100"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求められる</a:t>
            </a:r>
            <a:endParaRPr sz="1300" b="1">
              <a:latin typeface="M PLUS Rounded 1c"/>
              <a:ea typeface="M PLUS Rounded 1c"/>
              <a:cs typeface="M PLUS Rounded 1c"/>
              <a:sym typeface="M PLUS Rounded 1c"/>
            </a:endParaRPr>
          </a:p>
        </p:txBody>
      </p:sp>
      <p:sp>
        <p:nvSpPr>
          <p:cNvPr id="15458" name="Google Shape;15458;p127"/>
          <p:cNvSpPr/>
          <p:nvPr/>
        </p:nvSpPr>
        <p:spPr>
          <a:xfrm>
            <a:off x="590521"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安定</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集落の形成</a:t>
            </a:r>
            <a:endParaRPr sz="1200">
              <a:latin typeface="M PLUS Rounded 1c"/>
              <a:ea typeface="M PLUS Rounded 1c"/>
              <a:cs typeface="M PLUS Rounded 1c"/>
              <a:sym typeface="M PLUS Rounded 1c"/>
            </a:endParaRPr>
          </a:p>
        </p:txBody>
      </p:sp>
      <p:sp>
        <p:nvSpPr>
          <p:cNvPr id="15459" name="Google Shape;15459;p127"/>
          <p:cNvSpPr/>
          <p:nvPr/>
        </p:nvSpPr>
        <p:spPr>
          <a:xfrm rot="10800000">
            <a:off x="172861"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27"/>
          <p:cNvSpPr/>
          <p:nvPr/>
        </p:nvSpPr>
        <p:spPr>
          <a:xfrm rot="10800000">
            <a:off x="1915824"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461" name="Google Shape;15461;p127"/>
          <p:cNvPicPr preferRelativeResize="0"/>
          <p:nvPr/>
        </p:nvPicPr>
        <p:blipFill>
          <a:blip r:embed="rId3">
            <a:alphaModFix/>
          </a:blip>
          <a:stretch>
            <a:fillRect/>
          </a:stretch>
        </p:blipFill>
        <p:spPr>
          <a:xfrm>
            <a:off x="-915814" y="1206213"/>
            <a:ext cx="830450" cy="830450"/>
          </a:xfrm>
          <a:prstGeom prst="rect">
            <a:avLst/>
          </a:prstGeom>
          <a:noFill/>
          <a:ln>
            <a:noFill/>
          </a:ln>
        </p:spPr>
      </p:pic>
      <p:pic>
        <p:nvPicPr>
          <p:cNvPr id="15462" name="Google Shape;15462;p127" descr="farming Icon - Download farming Icon 3243600 | Noun Project"/>
          <p:cNvPicPr preferRelativeResize="0"/>
          <p:nvPr/>
        </p:nvPicPr>
        <p:blipFill>
          <a:blip r:embed="rId4">
            <a:alphaModFix/>
          </a:blip>
          <a:stretch>
            <a:fillRect/>
          </a:stretch>
        </p:blipFill>
        <p:spPr>
          <a:xfrm>
            <a:off x="780561" y="1206225"/>
            <a:ext cx="830450" cy="830450"/>
          </a:xfrm>
          <a:prstGeom prst="rect">
            <a:avLst/>
          </a:prstGeom>
          <a:noFill/>
          <a:ln>
            <a:noFill/>
          </a:ln>
        </p:spPr>
      </p:pic>
      <p:pic>
        <p:nvPicPr>
          <p:cNvPr id="15463" name="Google Shape;15463;p127"/>
          <p:cNvPicPr preferRelativeResize="0"/>
          <p:nvPr/>
        </p:nvPicPr>
        <p:blipFill>
          <a:blip r:embed="rId5">
            <a:alphaModFix/>
          </a:blip>
          <a:stretch>
            <a:fillRect/>
          </a:stretch>
        </p:blipFill>
        <p:spPr>
          <a:xfrm>
            <a:off x="2516161" y="1251350"/>
            <a:ext cx="749626" cy="749626"/>
          </a:xfrm>
          <a:prstGeom prst="rect">
            <a:avLst/>
          </a:prstGeom>
          <a:noFill/>
          <a:ln>
            <a:noFill/>
          </a:ln>
        </p:spPr>
      </p:pic>
      <p:cxnSp>
        <p:nvCxnSpPr>
          <p:cNvPr id="15464" name="Google Shape;15464;p127"/>
          <p:cNvCxnSpPr/>
          <p:nvPr/>
        </p:nvCxnSpPr>
        <p:spPr>
          <a:xfrm>
            <a:off x="187561" y="95602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5465" name="Google Shape;15465;p127"/>
          <p:cNvCxnSpPr/>
          <p:nvPr/>
        </p:nvCxnSpPr>
        <p:spPr>
          <a:xfrm>
            <a:off x="1919986" y="94067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466" name="Google Shape;15466;p127"/>
          <p:cNvSpPr txBox="1"/>
          <p:nvPr/>
        </p:nvSpPr>
        <p:spPr>
          <a:xfrm>
            <a:off x="1827624" y="1176575"/>
            <a:ext cx="471900" cy="3509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機</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関</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車</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の</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発</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明</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・電気の発明</a:t>
            </a:r>
            <a:endParaRPr sz="1200">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sz="1200">
                <a:solidFill>
                  <a:schemeClr val="dk1"/>
                </a:solidFill>
                <a:latin typeface="Noto Sans JP"/>
                <a:ea typeface="Noto Sans JP"/>
                <a:cs typeface="Noto Sans JP"/>
                <a:sym typeface="Noto Sans JP"/>
              </a:rPr>
              <a:t>・電話の発明</a:t>
            </a:r>
            <a:endParaRPr sz="1200">
              <a:solidFill>
                <a:schemeClr val="dk1"/>
              </a:solidFill>
              <a:latin typeface="Noto Sans JP"/>
              <a:ea typeface="Noto Sans JP"/>
              <a:cs typeface="Noto Sans JP"/>
              <a:sym typeface="Noto Sans JP"/>
            </a:endParaRPr>
          </a:p>
        </p:txBody>
      </p:sp>
      <p:sp>
        <p:nvSpPr>
          <p:cNvPr id="15467" name="Google Shape;15467;p127"/>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pic>
        <p:nvPicPr>
          <p:cNvPr id="15468" name="Google Shape;15468;p127"/>
          <p:cNvPicPr preferRelativeResize="0"/>
          <p:nvPr/>
        </p:nvPicPr>
        <p:blipFill rotWithShape="1">
          <a:blip r:embed="rId6">
            <a:alphaModFix/>
          </a:blip>
          <a:srcRect l="2607" t="37090" r="-1003" b="23883"/>
          <a:stretch/>
        </p:blipFill>
        <p:spPr>
          <a:xfrm>
            <a:off x="1923200" y="748225"/>
            <a:ext cx="6702751" cy="3988849"/>
          </a:xfrm>
          <a:prstGeom prst="rect">
            <a:avLst/>
          </a:prstGeom>
          <a:noFill/>
          <a:ln>
            <a:noFill/>
          </a:ln>
          <a:effectLst>
            <a:outerShdw blurRad="57150" dist="19050" dir="5400000" algn="bl" rotWithShape="0">
              <a:srgbClr val="000000">
                <a:alpha val="50000"/>
              </a:srgbClr>
            </a:outerShdw>
          </a:effectLst>
        </p:spPr>
      </p:pic>
      <p:sp>
        <p:nvSpPr>
          <p:cNvPr id="15469" name="Google Shape;15469;p127"/>
          <p:cNvSpPr txBox="1"/>
          <p:nvPr/>
        </p:nvSpPr>
        <p:spPr>
          <a:xfrm>
            <a:off x="106507" y="1176575"/>
            <a:ext cx="438600" cy="1693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稲</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作</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技</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術</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展</a:t>
            </a:r>
            <a:endParaRPr>
              <a:solidFill>
                <a:schemeClr val="dk1"/>
              </a:solidFill>
              <a:latin typeface="M PLUS Rounded 1c"/>
              <a:ea typeface="M PLUS Rounded 1c"/>
              <a:cs typeface="M PLUS Rounded 1c"/>
              <a:sym typeface="M PLUS Rounded 1c"/>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956"/>
        <p:cNvGrpSpPr/>
        <p:nvPr/>
      </p:nvGrpSpPr>
      <p:grpSpPr>
        <a:xfrm>
          <a:off x="0" y="0"/>
          <a:ext cx="0" cy="0"/>
          <a:chOff x="0" y="0"/>
          <a:chExt cx="0" cy="0"/>
        </a:xfrm>
      </p:grpSpPr>
      <p:sp>
        <p:nvSpPr>
          <p:cNvPr id="13957" name="Google Shape;13957;p81"/>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3958" name="Google Shape;13958;p81"/>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600" b="1">
                <a:solidFill>
                  <a:srgbClr val="222222"/>
                </a:solidFill>
                <a:latin typeface="M PLUS Rounded 1c"/>
                <a:ea typeface="M PLUS Rounded 1c"/>
                <a:cs typeface="M PLUS Rounded 1c"/>
                <a:sym typeface="M PLUS Rounded 1c"/>
              </a:rPr>
              <a:t>例えば テレビゲーム</a:t>
            </a:r>
            <a:endParaRPr sz="3200" b="1">
              <a:solidFill>
                <a:srgbClr val="000000"/>
              </a:solidFill>
              <a:latin typeface="M PLUS Rounded 1c"/>
              <a:ea typeface="M PLUS Rounded 1c"/>
              <a:cs typeface="M PLUS Rounded 1c"/>
              <a:sym typeface="M PLUS Rounded 1c"/>
            </a:endParaRPr>
          </a:p>
        </p:txBody>
      </p:sp>
      <p:cxnSp>
        <p:nvCxnSpPr>
          <p:cNvPr id="13959" name="Google Shape;13959;p81"/>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3960" name="Google Shape;13960;p81"/>
          <p:cNvSpPr txBox="1"/>
          <p:nvPr/>
        </p:nvSpPr>
        <p:spPr>
          <a:xfrm>
            <a:off x="498500" y="4194247"/>
            <a:ext cx="8147400" cy="46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000">
                <a:solidFill>
                  <a:srgbClr val="000000"/>
                </a:solidFill>
                <a:highlight>
                  <a:srgbClr val="FFFFFF"/>
                </a:highlight>
                <a:latin typeface="M PLUS Rounded 1c Medium"/>
                <a:ea typeface="M PLUS Rounded 1c Medium"/>
                <a:cs typeface="M PLUS Rounded 1c Medium"/>
                <a:sym typeface="M PLUS Rounded 1c Medium"/>
              </a:rPr>
              <a:t>遠くにいる友達と一緒にゲームがプレイできるように</a:t>
            </a:r>
            <a:endParaRPr sz="2000">
              <a:latin typeface="M PLUS Rounded 1c Medium"/>
              <a:ea typeface="M PLUS Rounded 1c Medium"/>
              <a:cs typeface="M PLUS Rounded 1c Medium"/>
              <a:sym typeface="M PLUS Rounded 1c Medium"/>
            </a:endParaRPr>
          </a:p>
          <a:p>
            <a:pPr marL="0" lvl="0" indent="0" algn="ctr" rtl="0">
              <a:lnSpc>
                <a:spcPct val="150000"/>
              </a:lnSpc>
              <a:spcBef>
                <a:spcPts val="0"/>
              </a:spcBef>
              <a:spcAft>
                <a:spcPts val="0"/>
              </a:spcAft>
              <a:buNone/>
            </a:pPr>
            <a:endParaRPr sz="2000" b="1">
              <a:solidFill>
                <a:srgbClr val="000000"/>
              </a:solidFill>
              <a:latin typeface="M PLUS Rounded 1c"/>
              <a:ea typeface="M PLUS Rounded 1c"/>
              <a:cs typeface="M PLUS Rounded 1c"/>
              <a:sym typeface="M PLUS Rounded 1c"/>
            </a:endParaRPr>
          </a:p>
        </p:txBody>
      </p:sp>
      <p:pic>
        <p:nvPicPr>
          <p:cNvPr id="13961" name="Google Shape;13961;p81"/>
          <p:cNvPicPr preferRelativeResize="0"/>
          <p:nvPr/>
        </p:nvPicPr>
        <p:blipFill>
          <a:blip r:embed="rId3">
            <a:alphaModFix/>
          </a:blip>
          <a:stretch>
            <a:fillRect/>
          </a:stretch>
        </p:blipFill>
        <p:spPr>
          <a:xfrm>
            <a:off x="2953075" y="1663514"/>
            <a:ext cx="3237854" cy="2675991"/>
          </a:xfrm>
          <a:prstGeom prst="rect">
            <a:avLst/>
          </a:prstGeom>
          <a:noFill/>
          <a:ln>
            <a:noFill/>
          </a:ln>
        </p:spPr>
      </p:pic>
      <p:sp>
        <p:nvSpPr>
          <p:cNvPr id="13962" name="Google Shape;13962;p81"/>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473"/>
        <p:cNvGrpSpPr/>
        <p:nvPr/>
      </p:nvGrpSpPr>
      <p:grpSpPr>
        <a:xfrm>
          <a:off x="0" y="0"/>
          <a:ext cx="0" cy="0"/>
          <a:chOff x="0" y="0"/>
          <a:chExt cx="0" cy="0"/>
        </a:xfrm>
      </p:grpSpPr>
      <p:sp>
        <p:nvSpPr>
          <p:cNvPr id="15474" name="Google Shape;15474;p128"/>
          <p:cNvSpPr/>
          <p:nvPr/>
        </p:nvSpPr>
        <p:spPr>
          <a:xfrm>
            <a:off x="-1174953"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28"/>
          <p:cNvSpPr/>
          <p:nvPr/>
        </p:nvSpPr>
        <p:spPr>
          <a:xfrm>
            <a:off x="560627"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28"/>
          <p:cNvSpPr/>
          <p:nvPr/>
        </p:nvSpPr>
        <p:spPr>
          <a:xfrm>
            <a:off x="2328911"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28"/>
          <p:cNvSpPr txBox="1"/>
          <p:nvPr/>
        </p:nvSpPr>
        <p:spPr>
          <a:xfrm>
            <a:off x="-1145253"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solidFill>
                  <a:schemeClr val="dk1"/>
                </a:solidFill>
                <a:latin typeface="M PLUS Rounded 1c"/>
                <a:ea typeface="M PLUS Rounded 1c"/>
                <a:cs typeface="M PLUS Rounded 1c"/>
                <a:sym typeface="M PLUS Rounded 1c"/>
              </a:rPr>
              <a:t>Society 2.0</a:t>
            </a:r>
            <a:endParaRPr b="1">
              <a:latin typeface="M PLUS Rounded 1c"/>
              <a:ea typeface="M PLUS Rounded 1c"/>
              <a:cs typeface="M PLUS Rounded 1c"/>
              <a:sym typeface="M PLUS Rounded 1c"/>
            </a:endParaRPr>
          </a:p>
        </p:txBody>
      </p:sp>
      <p:sp>
        <p:nvSpPr>
          <p:cNvPr id="15478" name="Google Shape;15478;p128"/>
          <p:cNvSpPr txBox="1"/>
          <p:nvPr/>
        </p:nvSpPr>
        <p:spPr>
          <a:xfrm>
            <a:off x="590327"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3.0</a:t>
            </a:r>
            <a:endParaRPr sz="1300" b="1">
              <a:latin typeface="M PLUS Rounded 1c"/>
              <a:ea typeface="M PLUS Rounded 1c"/>
              <a:cs typeface="M PLUS Rounded 1c"/>
              <a:sym typeface="M PLUS Rounded 1c"/>
            </a:endParaRPr>
          </a:p>
        </p:txBody>
      </p:sp>
      <p:sp>
        <p:nvSpPr>
          <p:cNvPr id="15479" name="Google Shape;15479;p128"/>
          <p:cNvSpPr txBox="1"/>
          <p:nvPr/>
        </p:nvSpPr>
        <p:spPr>
          <a:xfrm>
            <a:off x="2358611"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5480" name="Google Shape;15480;p128"/>
          <p:cNvSpPr/>
          <p:nvPr/>
        </p:nvSpPr>
        <p:spPr>
          <a:xfrm>
            <a:off x="-1167566"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農耕</a:t>
            </a:r>
            <a:endParaRPr/>
          </a:p>
        </p:txBody>
      </p:sp>
      <p:sp>
        <p:nvSpPr>
          <p:cNvPr id="15481" name="Google Shape;15481;p128"/>
          <p:cNvSpPr/>
          <p:nvPr/>
        </p:nvSpPr>
        <p:spPr>
          <a:xfrm>
            <a:off x="568013"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工業</a:t>
            </a:r>
            <a:endParaRPr sz="1200">
              <a:latin typeface="M PLUS Rounded 1c"/>
              <a:ea typeface="M PLUS Rounded 1c"/>
              <a:cs typeface="M PLUS Rounded 1c"/>
              <a:sym typeface="M PLUS Rounded 1c"/>
            </a:endParaRPr>
          </a:p>
        </p:txBody>
      </p:sp>
      <p:sp>
        <p:nvSpPr>
          <p:cNvPr id="15482" name="Google Shape;15482;p128"/>
          <p:cNvSpPr/>
          <p:nvPr/>
        </p:nvSpPr>
        <p:spPr>
          <a:xfrm>
            <a:off x="2336297"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5483" name="Google Shape;15483;p128"/>
          <p:cNvSpPr/>
          <p:nvPr/>
        </p:nvSpPr>
        <p:spPr>
          <a:xfrm>
            <a:off x="568000"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大量生産</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市場経済</a:t>
            </a:r>
            <a:endParaRPr sz="1200">
              <a:latin typeface="M PLUS Rounded 1c"/>
              <a:ea typeface="M PLUS Rounded 1c"/>
              <a:cs typeface="M PLUS Rounded 1c"/>
              <a:sym typeface="M PLUS Rounded 1c"/>
            </a:endParaRPr>
          </a:p>
        </p:txBody>
      </p:sp>
      <p:sp>
        <p:nvSpPr>
          <p:cNvPr id="15484" name="Google Shape;15484;p128"/>
          <p:cNvSpPr/>
          <p:nvPr/>
        </p:nvSpPr>
        <p:spPr>
          <a:xfrm>
            <a:off x="2336284"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5485" name="Google Shape;15485;p128"/>
          <p:cNvSpPr/>
          <p:nvPr/>
        </p:nvSpPr>
        <p:spPr>
          <a:xfrm>
            <a:off x="-1177953"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486" name="Google Shape;15486;p128"/>
          <p:cNvSpPr/>
          <p:nvPr/>
        </p:nvSpPr>
        <p:spPr>
          <a:xfrm>
            <a:off x="557627"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487" name="Google Shape;15487;p128"/>
          <p:cNvSpPr/>
          <p:nvPr/>
        </p:nvSpPr>
        <p:spPr>
          <a:xfrm>
            <a:off x="2325911"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488" name="Google Shape;15488;p128"/>
          <p:cNvSpPr/>
          <p:nvPr/>
        </p:nvSpPr>
        <p:spPr>
          <a:xfrm>
            <a:off x="-1167579"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安定</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集落の形成</a:t>
            </a:r>
            <a:endParaRPr sz="1200">
              <a:latin typeface="M PLUS Rounded 1c"/>
              <a:ea typeface="M PLUS Rounded 1c"/>
              <a:cs typeface="M PLUS Rounded 1c"/>
              <a:sym typeface="M PLUS Rounded 1c"/>
            </a:endParaRPr>
          </a:p>
        </p:txBody>
      </p:sp>
      <p:sp>
        <p:nvSpPr>
          <p:cNvPr id="15489" name="Google Shape;15489;p128"/>
          <p:cNvSpPr/>
          <p:nvPr/>
        </p:nvSpPr>
        <p:spPr>
          <a:xfrm rot="10800000">
            <a:off x="157724"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28"/>
          <p:cNvSpPr/>
          <p:nvPr/>
        </p:nvSpPr>
        <p:spPr>
          <a:xfrm rot="10800000">
            <a:off x="1904461"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491" name="Google Shape;15491;p128" descr="farming Icon - Download farming Icon 3243600 | Noun Project"/>
          <p:cNvPicPr preferRelativeResize="0"/>
          <p:nvPr/>
        </p:nvPicPr>
        <p:blipFill>
          <a:blip r:embed="rId3">
            <a:alphaModFix/>
          </a:blip>
          <a:stretch>
            <a:fillRect/>
          </a:stretch>
        </p:blipFill>
        <p:spPr>
          <a:xfrm>
            <a:off x="-977539" y="1206225"/>
            <a:ext cx="830450" cy="830450"/>
          </a:xfrm>
          <a:prstGeom prst="rect">
            <a:avLst/>
          </a:prstGeom>
          <a:noFill/>
          <a:ln>
            <a:noFill/>
          </a:ln>
        </p:spPr>
      </p:pic>
      <p:pic>
        <p:nvPicPr>
          <p:cNvPr id="15492" name="Google Shape;15492;p128"/>
          <p:cNvPicPr preferRelativeResize="0"/>
          <p:nvPr/>
        </p:nvPicPr>
        <p:blipFill>
          <a:blip r:embed="rId4">
            <a:alphaModFix/>
          </a:blip>
          <a:stretch>
            <a:fillRect/>
          </a:stretch>
        </p:blipFill>
        <p:spPr>
          <a:xfrm>
            <a:off x="758061" y="1251350"/>
            <a:ext cx="749626" cy="749626"/>
          </a:xfrm>
          <a:prstGeom prst="rect">
            <a:avLst/>
          </a:prstGeom>
          <a:noFill/>
          <a:ln>
            <a:noFill/>
          </a:ln>
        </p:spPr>
      </p:pic>
      <p:pic>
        <p:nvPicPr>
          <p:cNvPr id="15493" name="Google Shape;15493;p128"/>
          <p:cNvPicPr preferRelativeResize="0"/>
          <p:nvPr/>
        </p:nvPicPr>
        <p:blipFill>
          <a:blip r:embed="rId5">
            <a:alphaModFix/>
          </a:blip>
          <a:stretch>
            <a:fillRect/>
          </a:stretch>
        </p:blipFill>
        <p:spPr>
          <a:xfrm>
            <a:off x="2610261" y="1326388"/>
            <a:ext cx="663325" cy="663325"/>
          </a:xfrm>
          <a:prstGeom prst="rect">
            <a:avLst/>
          </a:prstGeom>
          <a:noFill/>
          <a:ln>
            <a:noFill/>
          </a:ln>
        </p:spPr>
      </p:pic>
      <p:cxnSp>
        <p:nvCxnSpPr>
          <p:cNvPr id="15494" name="Google Shape;15494;p128"/>
          <p:cNvCxnSpPr/>
          <p:nvPr/>
        </p:nvCxnSpPr>
        <p:spPr>
          <a:xfrm>
            <a:off x="161886"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5495" name="Google Shape;15495;p128"/>
          <p:cNvCxnSpPr/>
          <p:nvPr/>
        </p:nvCxnSpPr>
        <p:spPr>
          <a:xfrm>
            <a:off x="1913824" y="94067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496" name="Google Shape;15496;p128"/>
          <p:cNvSpPr txBox="1"/>
          <p:nvPr/>
        </p:nvSpPr>
        <p:spPr>
          <a:xfrm>
            <a:off x="69524" y="1176575"/>
            <a:ext cx="471900" cy="3509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機</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関</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車</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の</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発</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明</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・電気の発明</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・電話の発明</a:t>
            </a:r>
            <a:endParaRPr sz="1200">
              <a:solidFill>
                <a:schemeClr val="dk1"/>
              </a:solidFill>
              <a:latin typeface="M PLUS Rounded 1c"/>
              <a:ea typeface="M PLUS Rounded 1c"/>
              <a:cs typeface="M PLUS Rounded 1c"/>
              <a:sym typeface="M PLUS Rounded 1c"/>
            </a:endParaRPr>
          </a:p>
        </p:txBody>
      </p:sp>
      <p:sp>
        <p:nvSpPr>
          <p:cNvPr id="15497" name="Google Shape;15497;p128"/>
          <p:cNvSpPr txBox="1"/>
          <p:nvPr/>
        </p:nvSpPr>
        <p:spPr>
          <a:xfrm>
            <a:off x="1821449" y="1133150"/>
            <a:ext cx="471900" cy="2124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Noto Sans JP"/>
                <a:ea typeface="Noto Sans JP"/>
                <a:cs typeface="Noto Sans JP"/>
                <a:sym typeface="Noto Sans JP"/>
              </a:rPr>
              <a:t>コ</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ン</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ピ</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ュ</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I</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タ</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の</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発</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明</a:t>
            </a:r>
            <a:endParaRPr>
              <a:solidFill>
                <a:schemeClr val="dk1"/>
              </a:solidFill>
              <a:latin typeface="Noto Sans JP"/>
              <a:ea typeface="Noto Sans JP"/>
              <a:cs typeface="Noto Sans JP"/>
              <a:sym typeface="Noto Sans JP"/>
            </a:endParaRPr>
          </a:p>
        </p:txBody>
      </p:sp>
      <p:pic>
        <p:nvPicPr>
          <p:cNvPr id="15498" name="Google Shape;15498;p128"/>
          <p:cNvPicPr preferRelativeResize="0"/>
          <p:nvPr/>
        </p:nvPicPr>
        <p:blipFill rotWithShape="1">
          <a:blip r:embed="rId6">
            <a:alphaModFix/>
          </a:blip>
          <a:srcRect t="5220" r="862" b="5229"/>
          <a:stretch/>
        </p:blipFill>
        <p:spPr>
          <a:xfrm>
            <a:off x="1893325" y="748250"/>
            <a:ext cx="6644649" cy="3988849"/>
          </a:xfrm>
          <a:prstGeom prst="rect">
            <a:avLst/>
          </a:prstGeom>
          <a:noFill/>
          <a:ln>
            <a:noFill/>
          </a:ln>
          <a:effectLst>
            <a:outerShdw blurRad="57150" dist="19050" dir="5400000" algn="bl" rotWithShape="0">
              <a:srgbClr val="000000">
                <a:alpha val="50000"/>
              </a:srgbClr>
            </a:outerShdw>
          </a:effectLst>
        </p:spPr>
      </p:pic>
      <p:sp>
        <p:nvSpPr>
          <p:cNvPr id="15499" name="Google Shape;15499;p128"/>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503"/>
        <p:cNvGrpSpPr/>
        <p:nvPr/>
      </p:nvGrpSpPr>
      <p:grpSpPr>
        <a:xfrm>
          <a:off x="0" y="0"/>
          <a:ext cx="0" cy="0"/>
          <a:chOff x="0" y="0"/>
          <a:chExt cx="0" cy="0"/>
        </a:xfrm>
      </p:grpSpPr>
      <p:sp>
        <p:nvSpPr>
          <p:cNvPr id="15504" name="Google Shape;15504;p129"/>
          <p:cNvSpPr/>
          <p:nvPr/>
        </p:nvSpPr>
        <p:spPr>
          <a:xfrm>
            <a:off x="-1174953"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29"/>
          <p:cNvSpPr/>
          <p:nvPr/>
        </p:nvSpPr>
        <p:spPr>
          <a:xfrm>
            <a:off x="560627"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129"/>
          <p:cNvSpPr/>
          <p:nvPr/>
        </p:nvSpPr>
        <p:spPr>
          <a:xfrm>
            <a:off x="2328911"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29"/>
          <p:cNvSpPr txBox="1"/>
          <p:nvPr/>
        </p:nvSpPr>
        <p:spPr>
          <a:xfrm>
            <a:off x="-1145253"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solidFill>
                  <a:schemeClr val="dk1"/>
                </a:solidFill>
                <a:latin typeface="M PLUS Rounded 1c"/>
                <a:ea typeface="M PLUS Rounded 1c"/>
                <a:cs typeface="M PLUS Rounded 1c"/>
                <a:sym typeface="M PLUS Rounded 1c"/>
              </a:rPr>
              <a:t>Society 2.0</a:t>
            </a:r>
            <a:endParaRPr b="1">
              <a:latin typeface="M PLUS Rounded 1c"/>
              <a:ea typeface="M PLUS Rounded 1c"/>
              <a:cs typeface="M PLUS Rounded 1c"/>
              <a:sym typeface="M PLUS Rounded 1c"/>
            </a:endParaRPr>
          </a:p>
        </p:txBody>
      </p:sp>
      <p:sp>
        <p:nvSpPr>
          <p:cNvPr id="15508" name="Google Shape;15508;p129"/>
          <p:cNvSpPr txBox="1"/>
          <p:nvPr/>
        </p:nvSpPr>
        <p:spPr>
          <a:xfrm>
            <a:off x="590327"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3.0</a:t>
            </a:r>
            <a:endParaRPr sz="1300" b="1">
              <a:latin typeface="M PLUS Rounded 1c"/>
              <a:ea typeface="M PLUS Rounded 1c"/>
              <a:cs typeface="M PLUS Rounded 1c"/>
              <a:sym typeface="M PLUS Rounded 1c"/>
            </a:endParaRPr>
          </a:p>
        </p:txBody>
      </p:sp>
      <p:sp>
        <p:nvSpPr>
          <p:cNvPr id="15509" name="Google Shape;15509;p129"/>
          <p:cNvSpPr txBox="1"/>
          <p:nvPr/>
        </p:nvSpPr>
        <p:spPr>
          <a:xfrm>
            <a:off x="2358611"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5510" name="Google Shape;15510;p129"/>
          <p:cNvSpPr/>
          <p:nvPr/>
        </p:nvSpPr>
        <p:spPr>
          <a:xfrm>
            <a:off x="-1167566"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農耕</a:t>
            </a:r>
            <a:endParaRPr/>
          </a:p>
        </p:txBody>
      </p:sp>
      <p:sp>
        <p:nvSpPr>
          <p:cNvPr id="15511" name="Google Shape;15511;p129"/>
          <p:cNvSpPr/>
          <p:nvPr/>
        </p:nvSpPr>
        <p:spPr>
          <a:xfrm>
            <a:off x="568013"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工業</a:t>
            </a:r>
            <a:endParaRPr sz="1200">
              <a:latin typeface="M PLUS Rounded 1c"/>
              <a:ea typeface="M PLUS Rounded 1c"/>
              <a:cs typeface="M PLUS Rounded 1c"/>
              <a:sym typeface="M PLUS Rounded 1c"/>
            </a:endParaRPr>
          </a:p>
        </p:txBody>
      </p:sp>
      <p:sp>
        <p:nvSpPr>
          <p:cNvPr id="15512" name="Google Shape;15512;p129"/>
          <p:cNvSpPr/>
          <p:nvPr/>
        </p:nvSpPr>
        <p:spPr>
          <a:xfrm>
            <a:off x="2336297"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5513" name="Google Shape;15513;p129"/>
          <p:cNvSpPr/>
          <p:nvPr/>
        </p:nvSpPr>
        <p:spPr>
          <a:xfrm>
            <a:off x="568000"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大量生産</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市場経済</a:t>
            </a:r>
            <a:endParaRPr sz="1200">
              <a:latin typeface="M PLUS Rounded 1c"/>
              <a:ea typeface="M PLUS Rounded 1c"/>
              <a:cs typeface="M PLUS Rounded 1c"/>
              <a:sym typeface="M PLUS Rounded 1c"/>
            </a:endParaRPr>
          </a:p>
        </p:txBody>
      </p:sp>
      <p:sp>
        <p:nvSpPr>
          <p:cNvPr id="15514" name="Google Shape;15514;p129"/>
          <p:cNvSpPr/>
          <p:nvPr/>
        </p:nvSpPr>
        <p:spPr>
          <a:xfrm>
            <a:off x="2336284"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5515" name="Google Shape;15515;p129"/>
          <p:cNvSpPr/>
          <p:nvPr/>
        </p:nvSpPr>
        <p:spPr>
          <a:xfrm>
            <a:off x="-1177953"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516" name="Google Shape;15516;p129"/>
          <p:cNvSpPr/>
          <p:nvPr/>
        </p:nvSpPr>
        <p:spPr>
          <a:xfrm>
            <a:off x="557627"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ja" sz="1800" b="1">
                <a:solidFill>
                  <a:srgbClr val="222222"/>
                </a:solidFill>
                <a:latin typeface="M PLUS Rounded 1c"/>
                <a:ea typeface="M PLUS Rounded 1c"/>
                <a:cs typeface="M PLUS Rounded 1c"/>
                <a:sym typeface="M PLUS Rounded 1c"/>
              </a:rPr>
              <a:t>技術力</a:t>
            </a:r>
            <a:endParaRPr sz="1800" b="1">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800" b="1">
                <a:solidFill>
                  <a:srgbClr val="222222"/>
                </a:solidFill>
                <a:latin typeface="M PLUS Rounded 1c"/>
                <a:ea typeface="M PLUS Rounded 1c"/>
                <a:cs typeface="M PLUS Rounded 1c"/>
                <a:sym typeface="M PLUS Rounded 1c"/>
              </a:rPr>
              <a:t>専門技能</a:t>
            </a:r>
            <a:endParaRPr sz="2000" b="1">
              <a:solidFill>
                <a:srgbClr val="222222"/>
              </a:solidFill>
              <a:latin typeface="M PLUS Rounded 1c"/>
              <a:ea typeface="M PLUS Rounded 1c"/>
              <a:cs typeface="M PLUS Rounded 1c"/>
              <a:sym typeface="M PLUS Rounded 1c"/>
            </a:endParaRPr>
          </a:p>
        </p:txBody>
      </p:sp>
      <p:sp>
        <p:nvSpPr>
          <p:cNvPr id="15517" name="Google Shape;15517;p129"/>
          <p:cNvSpPr/>
          <p:nvPr/>
        </p:nvSpPr>
        <p:spPr>
          <a:xfrm>
            <a:off x="2325911"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518" name="Google Shape;15518;p129"/>
          <p:cNvSpPr/>
          <p:nvPr/>
        </p:nvSpPr>
        <p:spPr>
          <a:xfrm>
            <a:off x="-1167579"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安定</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集落の形成</a:t>
            </a:r>
            <a:endParaRPr sz="1200">
              <a:latin typeface="M PLUS Rounded 1c"/>
              <a:ea typeface="M PLUS Rounded 1c"/>
              <a:cs typeface="M PLUS Rounded 1c"/>
              <a:sym typeface="M PLUS Rounded 1c"/>
            </a:endParaRPr>
          </a:p>
        </p:txBody>
      </p:sp>
      <p:sp>
        <p:nvSpPr>
          <p:cNvPr id="15519" name="Google Shape;15519;p129"/>
          <p:cNvSpPr/>
          <p:nvPr/>
        </p:nvSpPr>
        <p:spPr>
          <a:xfrm rot="10800000">
            <a:off x="157724"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29"/>
          <p:cNvSpPr/>
          <p:nvPr/>
        </p:nvSpPr>
        <p:spPr>
          <a:xfrm rot="10800000">
            <a:off x="1904461"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521" name="Google Shape;15521;p129" descr="farming Icon - Download farming Icon 3243600 | Noun Project"/>
          <p:cNvPicPr preferRelativeResize="0"/>
          <p:nvPr/>
        </p:nvPicPr>
        <p:blipFill>
          <a:blip r:embed="rId3">
            <a:alphaModFix/>
          </a:blip>
          <a:stretch>
            <a:fillRect/>
          </a:stretch>
        </p:blipFill>
        <p:spPr>
          <a:xfrm>
            <a:off x="-977539" y="1206225"/>
            <a:ext cx="830450" cy="830450"/>
          </a:xfrm>
          <a:prstGeom prst="rect">
            <a:avLst/>
          </a:prstGeom>
          <a:noFill/>
          <a:ln>
            <a:noFill/>
          </a:ln>
        </p:spPr>
      </p:pic>
      <p:pic>
        <p:nvPicPr>
          <p:cNvPr id="15522" name="Google Shape;15522;p129"/>
          <p:cNvPicPr preferRelativeResize="0"/>
          <p:nvPr/>
        </p:nvPicPr>
        <p:blipFill>
          <a:blip r:embed="rId4">
            <a:alphaModFix/>
          </a:blip>
          <a:stretch>
            <a:fillRect/>
          </a:stretch>
        </p:blipFill>
        <p:spPr>
          <a:xfrm>
            <a:off x="758061" y="1251350"/>
            <a:ext cx="749626" cy="749626"/>
          </a:xfrm>
          <a:prstGeom prst="rect">
            <a:avLst/>
          </a:prstGeom>
          <a:noFill/>
          <a:ln>
            <a:noFill/>
          </a:ln>
        </p:spPr>
      </p:pic>
      <p:pic>
        <p:nvPicPr>
          <p:cNvPr id="15523" name="Google Shape;15523;p129"/>
          <p:cNvPicPr preferRelativeResize="0"/>
          <p:nvPr/>
        </p:nvPicPr>
        <p:blipFill>
          <a:blip r:embed="rId5">
            <a:alphaModFix/>
          </a:blip>
          <a:stretch>
            <a:fillRect/>
          </a:stretch>
        </p:blipFill>
        <p:spPr>
          <a:xfrm>
            <a:off x="2610261" y="1326388"/>
            <a:ext cx="663325" cy="663325"/>
          </a:xfrm>
          <a:prstGeom prst="rect">
            <a:avLst/>
          </a:prstGeom>
          <a:noFill/>
          <a:ln>
            <a:noFill/>
          </a:ln>
        </p:spPr>
      </p:pic>
      <p:cxnSp>
        <p:nvCxnSpPr>
          <p:cNvPr id="15524" name="Google Shape;15524;p129"/>
          <p:cNvCxnSpPr/>
          <p:nvPr/>
        </p:nvCxnSpPr>
        <p:spPr>
          <a:xfrm>
            <a:off x="161886"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5525" name="Google Shape;15525;p129"/>
          <p:cNvCxnSpPr/>
          <p:nvPr/>
        </p:nvCxnSpPr>
        <p:spPr>
          <a:xfrm>
            <a:off x="1913824" y="94067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526" name="Google Shape;15526;p129"/>
          <p:cNvSpPr txBox="1"/>
          <p:nvPr/>
        </p:nvSpPr>
        <p:spPr>
          <a:xfrm>
            <a:off x="1821449" y="1133150"/>
            <a:ext cx="471900" cy="2124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Noto Sans JP"/>
                <a:ea typeface="Noto Sans JP"/>
                <a:cs typeface="Noto Sans JP"/>
                <a:sym typeface="Noto Sans JP"/>
              </a:rPr>
              <a:t>コ</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ン</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ピ</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ュ</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I</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タ</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の</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発</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明</a:t>
            </a:r>
            <a:endParaRPr>
              <a:solidFill>
                <a:schemeClr val="dk1"/>
              </a:solidFill>
              <a:latin typeface="Noto Sans JP"/>
              <a:ea typeface="Noto Sans JP"/>
              <a:cs typeface="Noto Sans JP"/>
              <a:sym typeface="Noto Sans JP"/>
            </a:endParaRPr>
          </a:p>
        </p:txBody>
      </p:sp>
      <p:sp>
        <p:nvSpPr>
          <p:cNvPr id="15527" name="Google Shape;15527;p129"/>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pic>
        <p:nvPicPr>
          <p:cNvPr id="15528" name="Google Shape;15528;p129"/>
          <p:cNvPicPr preferRelativeResize="0"/>
          <p:nvPr/>
        </p:nvPicPr>
        <p:blipFill rotWithShape="1">
          <a:blip r:embed="rId6">
            <a:alphaModFix/>
          </a:blip>
          <a:srcRect t="5220" r="862" b="5229"/>
          <a:stretch/>
        </p:blipFill>
        <p:spPr>
          <a:xfrm>
            <a:off x="1893325" y="748250"/>
            <a:ext cx="6644649" cy="3988849"/>
          </a:xfrm>
          <a:prstGeom prst="rect">
            <a:avLst/>
          </a:prstGeom>
          <a:noFill/>
          <a:ln>
            <a:noFill/>
          </a:ln>
          <a:effectLst>
            <a:outerShdw blurRad="57150" dist="19050" dir="5400000" algn="bl" rotWithShape="0">
              <a:srgbClr val="000000">
                <a:alpha val="50000"/>
              </a:srgbClr>
            </a:outerShdw>
          </a:effectLst>
        </p:spPr>
      </p:pic>
      <p:sp>
        <p:nvSpPr>
          <p:cNvPr id="15529" name="Google Shape;15529;p129"/>
          <p:cNvSpPr txBox="1"/>
          <p:nvPr/>
        </p:nvSpPr>
        <p:spPr>
          <a:xfrm>
            <a:off x="69524" y="1176575"/>
            <a:ext cx="471900" cy="3509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機</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関</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車</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の</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発</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明</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・電気の発明</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・電話の発明</a:t>
            </a:r>
            <a:endParaRPr sz="1200">
              <a:solidFill>
                <a:schemeClr val="dk1"/>
              </a:solidFill>
              <a:latin typeface="M PLUS Rounded 1c"/>
              <a:ea typeface="M PLUS Rounded 1c"/>
              <a:cs typeface="M PLUS Rounded 1c"/>
              <a:sym typeface="M PLUS Rounded 1c"/>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533"/>
        <p:cNvGrpSpPr/>
        <p:nvPr/>
      </p:nvGrpSpPr>
      <p:grpSpPr>
        <a:xfrm>
          <a:off x="0" y="0"/>
          <a:ext cx="0" cy="0"/>
          <a:chOff x="0" y="0"/>
          <a:chExt cx="0" cy="0"/>
        </a:xfrm>
      </p:grpSpPr>
      <p:sp>
        <p:nvSpPr>
          <p:cNvPr id="15534" name="Google Shape;15534;p130"/>
          <p:cNvSpPr/>
          <p:nvPr/>
        </p:nvSpPr>
        <p:spPr>
          <a:xfrm>
            <a:off x="-1188458"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30"/>
          <p:cNvSpPr/>
          <p:nvPr/>
        </p:nvSpPr>
        <p:spPr>
          <a:xfrm>
            <a:off x="579826"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30"/>
          <p:cNvSpPr/>
          <p:nvPr/>
        </p:nvSpPr>
        <p:spPr>
          <a:xfrm>
            <a:off x="2380790"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30"/>
          <p:cNvSpPr txBox="1"/>
          <p:nvPr/>
        </p:nvSpPr>
        <p:spPr>
          <a:xfrm>
            <a:off x="-1158758"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3.0</a:t>
            </a:r>
            <a:endParaRPr sz="1300" b="1">
              <a:latin typeface="M PLUS Rounded 1c"/>
              <a:ea typeface="M PLUS Rounded 1c"/>
              <a:cs typeface="M PLUS Rounded 1c"/>
              <a:sym typeface="M PLUS Rounded 1c"/>
            </a:endParaRPr>
          </a:p>
        </p:txBody>
      </p:sp>
      <p:sp>
        <p:nvSpPr>
          <p:cNvPr id="15538" name="Google Shape;15538;p130"/>
          <p:cNvSpPr txBox="1"/>
          <p:nvPr/>
        </p:nvSpPr>
        <p:spPr>
          <a:xfrm>
            <a:off x="609526"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5539" name="Google Shape;15539;p130"/>
          <p:cNvSpPr txBox="1"/>
          <p:nvPr/>
        </p:nvSpPr>
        <p:spPr>
          <a:xfrm>
            <a:off x="2410490"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5.0</a:t>
            </a:r>
            <a:endParaRPr sz="1300" b="1">
              <a:latin typeface="M PLUS Rounded 1c"/>
              <a:ea typeface="M PLUS Rounded 1c"/>
              <a:cs typeface="M PLUS Rounded 1c"/>
              <a:sym typeface="M PLUS Rounded 1c"/>
            </a:endParaRPr>
          </a:p>
        </p:txBody>
      </p:sp>
      <p:sp>
        <p:nvSpPr>
          <p:cNvPr id="15540" name="Google Shape;15540;p130"/>
          <p:cNvSpPr/>
          <p:nvPr/>
        </p:nvSpPr>
        <p:spPr>
          <a:xfrm>
            <a:off x="-1181073"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工業</a:t>
            </a:r>
            <a:endParaRPr sz="1200">
              <a:latin typeface="M PLUS Rounded 1c"/>
              <a:ea typeface="M PLUS Rounded 1c"/>
              <a:cs typeface="M PLUS Rounded 1c"/>
              <a:sym typeface="M PLUS Rounded 1c"/>
            </a:endParaRPr>
          </a:p>
        </p:txBody>
      </p:sp>
      <p:sp>
        <p:nvSpPr>
          <p:cNvPr id="15541" name="Google Shape;15541;p130"/>
          <p:cNvSpPr/>
          <p:nvPr/>
        </p:nvSpPr>
        <p:spPr>
          <a:xfrm>
            <a:off x="587212"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5542" name="Google Shape;15542;p130"/>
          <p:cNvSpPr/>
          <p:nvPr/>
        </p:nvSpPr>
        <p:spPr>
          <a:xfrm>
            <a:off x="2388176"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rgbClr val="222222"/>
                </a:solidFill>
                <a:latin typeface="M PLUS Rounded 1c"/>
                <a:ea typeface="M PLUS Rounded 1c"/>
                <a:cs typeface="M PLUS Rounded 1c"/>
                <a:sym typeface="M PLUS Rounded 1c"/>
              </a:rPr>
              <a:t>超スマート</a:t>
            </a:r>
            <a:endParaRPr sz="1200">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創造</a:t>
            </a:r>
            <a:endParaRPr/>
          </a:p>
        </p:txBody>
      </p:sp>
      <p:sp>
        <p:nvSpPr>
          <p:cNvPr id="15543" name="Google Shape;15543;p130"/>
          <p:cNvSpPr/>
          <p:nvPr/>
        </p:nvSpPr>
        <p:spPr>
          <a:xfrm>
            <a:off x="-1181085"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大量生産</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市場経済</a:t>
            </a:r>
            <a:endParaRPr sz="1200">
              <a:latin typeface="M PLUS Rounded 1c"/>
              <a:ea typeface="M PLUS Rounded 1c"/>
              <a:cs typeface="M PLUS Rounded 1c"/>
              <a:sym typeface="M PLUS Rounded 1c"/>
            </a:endParaRPr>
          </a:p>
        </p:txBody>
      </p:sp>
      <p:sp>
        <p:nvSpPr>
          <p:cNvPr id="15544" name="Google Shape;15544;p130"/>
          <p:cNvSpPr/>
          <p:nvPr/>
        </p:nvSpPr>
        <p:spPr>
          <a:xfrm>
            <a:off x="587199"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5545" name="Google Shape;15545;p130"/>
          <p:cNvSpPr/>
          <p:nvPr/>
        </p:nvSpPr>
        <p:spPr>
          <a:xfrm>
            <a:off x="2388163"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持続可能な</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より良い社会</a:t>
            </a:r>
            <a:endParaRPr sz="1200">
              <a:latin typeface="M PLUS Rounded 1c"/>
              <a:ea typeface="M PLUS Rounded 1c"/>
              <a:cs typeface="M PLUS Rounded 1c"/>
              <a:sym typeface="M PLUS Rounded 1c"/>
            </a:endParaRPr>
          </a:p>
        </p:txBody>
      </p:sp>
      <p:sp>
        <p:nvSpPr>
          <p:cNvPr id="15546" name="Google Shape;15546;p130"/>
          <p:cNvSpPr/>
          <p:nvPr/>
        </p:nvSpPr>
        <p:spPr>
          <a:xfrm>
            <a:off x="-1191458"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547" name="Google Shape;15547;p130"/>
          <p:cNvSpPr/>
          <p:nvPr/>
        </p:nvSpPr>
        <p:spPr>
          <a:xfrm>
            <a:off x="576826"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548" name="Google Shape;15548;p130"/>
          <p:cNvSpPr/>
          <p:nvPr/>
        </p:nvSpPr>
        <p:spPr>
          <a:xfrm>
            <a:off x="2377790"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549" name="Google Shape;15549;p130"/>
          <p:cNvSpPr/>
          <p:nvPr/>
        </p:nvSpPr>
        <p:spPr>
          <a:xfrm rot="10800000">
            <a:off x="1934801"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130"/>
          <p:cNvSpPr/>
          <p:nvPr/>
        </p:nvSpPr>
        <p:spPr>
          <a:xfrm rot="10800000">
            <a:off x="155376"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551" name="Google Shape;15551;p130"/>
          <p:cNvPicPr preferRelativeResize="0"/>
          <p:nvPr/>
        </p:nvPicPr>
        <p:blipFill>
          <a:blip r:embed="rId3">
            <a:alphaModFix/>
          </a:blip>
          <a:stretch>
            <a:fillRect/>
          </a:stretch>
        </p:blipFill>
        <p:spPr>
          <a:xfrm>
            <a:off x="-991024" y="1251350"/>
            <a:ext cx="749626" cy="749626"/>
          </a:xfrm>
          <a:prstGeom prst="rect">
            <a:avLst/>
          </a:prstGeom>
          <a:noFill/>
          <a:ln>
            <a:noFill/>
          </a:ln>
        </p:spPr>
      </p:pic>
      <p:pic>
        <p:nvPicPr>
          <p:cNvPr id="15552" name="Google Shape;15552;p130"/>
          <p:cNvPicPr preferRelativeResize="0"/>
          <p:nvPr/>
        </p:nvPicPr>
        <p:blipFill>
          <a:blip r:embed="rId4">
            <a:alphaModFix/>
          </a:blip>
          <a:stretch>
            <a:fillRect/>
          </a:stretch>
        </p:blipFill>
        <p:spPr>
          <a:xfrm>
            <a:off x="861176" y="1326388"/>
            <a:ext cx="663325" cy="663325"/>
          </a:xfrm>
          <a:prstGeom prst="rect">
            <a:avLst/>
          </a:prstGeom>
          <a:noFill/>
          <a:ln>
            <a:noFill/>
          </a:ln>
        </p:spPr>
      </p:pic>
      <p:pic>
        <p:nvPicPr>
          <p:cNvPr id="15553" name="Google Shape;15553;p130"/>
          <p:cNvPicPr preferRelativeResize="0"/>
          <p:nvPr/>
        </p:nvPicPr>
        <p:blipFill>
          <a:blip r:embed="rId5">
            <a:alphaModFix/>
          </a:blip>
          <a:stretch>
            <a:fillRect/>
          </a:stretch>
        </p:blipFill>
        <p:spPr>
          <a:xfrm>
            <a:off x="2455476" y="1510069"/>
            <a:ext cx="526144" cy="445781"/>
          </a:xfrm>
          <a:prstGeom prst="rect">
            <a:avLst/>
          </a:prstGeom>
          <a:noFill/>
          <a:ln>
            <a:noFill/>
          </a:ln>
        </p:spPr>
      </p:pic>
      <p:pic>
        <p:nvPicPr>
          <p:cNvPr id="15554" name="Google Shape;15554;p130"/>
          <p:cNvPicPr preferRelativeResize="0"/>
          <p:nvPr/>
        </p:nvPicPr>
        <p:blipFill>
          <a:blip r:embed="rId6">
            <a:alphaModFix/>
          </a:blip>
          <a:stretch>
            <a:fillRect/>
          </a:stretch>
        </p:blipFill>
        <p:spPr>
          <a:xfrm>
            <a:off x="2886836" y="1206225"/>
            <a:ext cx="623790" cy="623793"/>
          </a:xfrm>
          <a:prstGeom prst="rect">
            <a:avLst/>
          </a:prstGeom>
          <a:noFill/>
          <a:ln>
            <a:noFill/>
          </a:ln>
        </p:spPr>
      </p:pic>
      <p:cxnSp>
        <p:nvCxnSpPr>
          <p:cNvPr id="15555" name="Google Shape;15555;p130"/>
          <p:cNvCxnSpPr/>
          <p:nvPr/>
        </p:nvCxnSpPr>
        <p:spPr>
          <a:xfrm>
            <a:off x="164738"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5556" name="Google Shape;15556;p130"/>
          <p:cNvCxnSpPr/>
          <p:nvPr/>
        </p:nvCxnSpPr>
        <p:spPr>
          <a:xfrm>
            <a:off x="1949351" y="94067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557" name="Google Shape;15557;p130"/>
          <p:cNvSpPr txBox="1"/>
          <p:nvPr/>
        </p:nvSpPr>
        <p:spPr>
          <a:xfrm>
            <a:off x="72363" y="1133150"/>
            <a:ext cx="471900" cy="2124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コ</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ン</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ピ</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ュ</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タ</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明</a:t>
            </a:r>
            <a:endParaRPr>
              <a:solidFill>
                <a:schemeClr val="dk1"/>
              </a:solidFill>
              <a:latin typeface="M PLUS Rounded 1c"/>
              <a:ea typeface="M PLUS Rounded 1c"/>
              <a:cs typeface="M PLUS Rounded 1c"/>
              <a:sym typeface="M PLUS Rounded 1c"/>
            </a:endParaRPr>
          </a:p>
        </p:txBody>
      </p:sp>
      <p:sp>
        <p:nvSpPr>
          <p:cNvPr id="15558" name="Google Shape;15558;p130"/>
          <p:cNvSpPr txBox="1"/>
          <p:nvPr/>
        </p:nvSpPr>
        <p:spPr>
          <a:xfrm>
            <a:off x="1837651" y="1176575"/>
            <a:ext cx="510600" cy="3201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Noto Sans JP"/>
                <a:ea typeface="Noto Sans JP"/>
                <a:cs typeface="Noto Sans JP"/>
                <a:sym typeface="Noto Sans JP"/>
              </a:rPr>
              <a:t>A</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I</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技</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術</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の</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発</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展</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I</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O</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T</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の</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活用</a:t>
            </a:r>
            <a:endParaRPr>
              <a:solidFill>
                <a:schemeClr val="dk1"/>
              </a:solidFill>
              <a:latin typeface="Noto Sans JP"/>
              <a:ea typeface="Noto Sans JP"/>
              <a:cs typeface="Noto Sans JP"/>
              <a:sym typeface="Noto Sans JP"/>
            </a:endParaRPr>
          </a:p>
        </p:txBody>
      </p:sp>
      <p:pic>
        <p:nvPicPr>
          <p:cNvPr id="15559" name="Google Shape;15559;p130"/>
          <p:cNvPicPr preferRelativeResize="0"/>
          <p:nvPr/>
        </p:nvPicPr>
        <p:blipFill rotWithShape="1">
          <a:blip r:embed="rId7">
            <a:alphaModFix/>
          </a:blip>
          <a:srcRect t="25993" b="25993"/>
          <a:stretch/>
        </p:blipFill>
        <p:spPr>
          <a:xfrm>
            <a:off x="1934025" y="748250"/>
            <a:ext cx="6644649" cy="3988849"/>
          </a:xfrm>
          <a:prstGeom prst="rect">
            <a:avLst/>
          </a:prstGeom>
          <a:noFill/>
          <a:ln>
            <a:noFill/>
          </a:ln>
          <a:effectLst>
            <a:outerShdw blurRad="57150" dist="19050" dir="5400000" algn="bl" rotWithShape="0">
              <a:srgbClr val="000000">
                <a:alpha val="50000"/>
              </a:srgbClr>
            </a:outerShdw>
          </a:effectLst>
        </p:spPr>
      </p:pic>
      <p:sp>
        <p:nvSpPr>
          <p:cNvPr id="15560" name="Google Shape;15560;p130"/>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564"/>
        <p:cNvGrpSpPr/>
        <p:nvPr/>
      </p:nvGrpSpPr>
      <p:grpSpPr>
        <a:xfrm>
          <a:off x="0" y="0"/>
          <a:ext cx="0" cy="0"/>
          <a:chOff x="0" y="0"/>
          <a:chExt cx="0" cy="0"/>
        </a:xfrm>
      </p:grpSpPr>
      <p:sp>
        <p:nvSpPr>
          <p:cNvPr id="15565" name="Google Shape;15565;p131"/>
          <p:cNvSpPr/>
          <p:nvPr/>
        </p:nvSpPr>
        <p:spPr>
          <a:xfrm>
            <a:off x="-1188458"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131"/>
          <p:cNvSpPr/>
          <p:nvPr/>
        </p:nvSpPr>
        <p:spPr>
          <a:xfrm>
            <a:off x="579826"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31"/>
          <p:cNvSpPr/>
          <p:nvPr/>
        </p:nvSpPr>
        <p:spPr>
          <a:xfrm>
            <a:off x="2380790" y="772999"/>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31"/>
          <p:cNvSpPr txBox="1"/>
          <p:nvPr/>
        </p:nvSpPr>
        <p:spPr>
          <a:xfrm>
            <a:off x="-1158758"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3.0</a:t>
            </a:r>
            <a:endParaRPr sz="1300" b="1">
              <a:latin typeface="M PLUS Rounded 1c"/>
              <a:ea typeface="M PLUS Rounded 1c"/>
              <a:cs typeface="M PLUS Rounded 1c"/>
              <a:sym typeface="M PLUS Rounded 1c"/>
            </a:endParaRPr>
          </a:p>
        </p:txBody>
      </p:sp>
      <p:sp>
        <p:nvSpPr>
          <p:cNvPr id="15569" name="Google Shape;15569;p131"/>
          <p:cNvSpPr txBox="1"/>
          <p:nvPr/>
        </p:nvSpPr>
        <p:spPr>
          <a:xfrm>
            <a:off x="609526"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5570" name="Google Shape;15570;p131"/>
          <p:cNvSpPr txBox="1"/>
          <p:nvPr/>
        </p:nvSpPr>
        <p:spPr>
          <a:xfrm>
            <a:off x="2410490" y="748249"/>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5.0</a:t>
            </a:r>
            <a:endParaRPr sz="1300" b="1">
              <a:latin typeface="M PLUS Rounded 1c"/>
              <a:ea typeface="M PLUS Rounded 1c"/>
              <a:cs typeface="M PLUS Rounded 1c"/>
              <a:sym typeface="M PLUS Rounded 1c"/>
            </a:endParaRPr>
          </a:p>
        </p:txBody>
      </p:sp>
      <p:sp>
        <p:nvSpPr>
          <p:cNvPr id="15571" name="Google Shape;15571;p131"/>
          <p:cNvSpPr/>
          <p:nvPr/>
        </p:nvSpPr>
        <p:spPr>
          <a:xfrm>
            <a:off x="-1181073"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latin typeface="M PLUS Rounded 1c"/>
                <a:ea typeface="M PLUS Rounded 1c"/>
                <a:cs typeface="M PLUS Rounded 1c"/>
                <a:sym typeface="M PLUS Rounded 1c"/>
              </a:rPr>
              <a:t>工業</a:t>
            </a:r>
            <a:endParaRPr sz="1200">
              <a:latin typeface="M PLUS Rounded 1c"/>
              <a:ea typeface="M PLUS Rounded 1c"/>
              <a:cs typeface="M PLUS Rounded 1c"/>
              <a:sym typeface="M PLUS Rounded 1c"/>
            </a:endParaRPr>
          </a:p>
        </p:txBody>
      </p:sp>
      <p:sp>
        <p:nvSpPr>
          <p:cNvPr id="15572" name="Google Shape;15572;p131"/>
          <p:cNvSpPr/>
          <p:nvPr/>
        </p:nvSpPr>
        <p:spPr>
          <a:xfrm>
            <a:off x="587212"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5573" name="Google Shape;15573;p131"/>
          <p:cNvSpPr/>
          <p:nvPr/>
        </p:nvSpPr>
        <p:spPr>
          <a:xfrm>
            <a:off x="2388176" y="2119200"/>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rgbClr val="222222"/>
                </a:solidFill>
                <a:latin typeface="M PLUS Rounded 1c"/>
                <a:ea typeface="M PLUS Rounded 1c"/>
                <a:cs typeface="M PLUS Rounded 1c"/>
                <a:sym typeface="M PLUS Rounded 1c"/>
              </a:rPr>
              <a:t>超スマート</a:t>
            </a:r>
            <a:endParaRPr sz="1200">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創造</a:t>
            </a:r>
            <a:endParaRPr/>
          </a:p>
        </p:txBody>
      </p:sp>
      <p:sp>
        <p:nvSpPr>
          <p:cNvPr id="15574" name="Google Shape;15574;p131"/>
          <p:cNvSpPr/>
          <p:nvPr/>
        </p:nvSpPr>
        <p:spPr>
          <a:xfrm>
            <a:off x="-1181085"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大量生産</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市場経済</a:t>
            </a:r>
            <a:endParaRPr sz="1200">
              <a:latin typeface="M PLUS Rounded 1c"/>
              <a:ea typeface="M PLUS Rounded 1c"/>
              <a:cs typeface="M PLUS Rounded 1c"/>
              <a:sym typeface="M PLUS Rounded 1c"/>
            </a:endParaRPr>
          </a:p>
        </p:txBody>
      </p:sp>
      <p:sp>
        <p:nvSpPr>
          <p:cNvPr id="15575" name="Google Shape;15575;p131"/>
          <p:cNvSpPr/>
          <p:nvPr/>
        </p:nvSpPr>
        <p:spPr>
          <a:xfrm>
            <a:off x="587199"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5576" name="Google Shape;15576;p131"/>
          <p:cNvSpPr/>
          <p:nvPr/>
        </p:nvSpPr>
        <p:spPr>
          <a:xfrm>
            <a:off x="2388163" y="2809459"/>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持続可能な</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より良い社会</a:t>
            </a:r>
            <a:endParaRPr sz="1200">
              <a:latin typeface="M PLUS Rounded 1c"/>
              <a:ea typeface="M PLUS Rounded 1c"/>
              <a:cs typeface="M PLUS Rounded 1c"/>
              <a:sym typeface="M PLUS Rounded 1c"/>
            </a:endParaRPr>
          </a:p>
        </p:txBody>
      </p:sp>
      <p:sp>
        <p:nvSpPr>
          <p:cNvPr id="15577" name="Google Shape;15577;p131"/>
          <p:cNvSpPr/>
          <p:nvPr/>
        </p:nvSpPr>
        <p:spPr>
          <a:xfrm>
            <a:off x="-1191458"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578" name="Google Shape;15578;p131"/>
          <p:cNvSpPr/>
          <p:nvPr/>
        </p:nvSpPr>
        <p:spPr>
          <a:xfrm>
            <a:off x="576826"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ja" sz="1200" b="1">
                <a:solidFill>
                  <a:srgbClr val="222222"/>
                </a:solidFill>
                <a:latin typeface="M PLUS Rounded 1c"/>
                <a:ea typeface="M PLUS Rounded 1c"/>
                <a:cs typeface="M PLUS Rounded 1c"/>
                <a:sym typeface="M PLUS Rounded 1c"/>
              </a:rPr>
              <a:t>ITリテラシー</a:t>
            </a:r>
            <a:endParaRPr sz="1200" b="1">
              <a:solidFill>
                <a:srgbClr val="222222"/>
              </a:solidFill>
              <a:latin typeface="M PLUS Rounded 1c"/>
              <a:ea typeface="M PLUS Rounded 1c"/>
              <a:cs typeface="M PLUS Rounded 1c"/>
              <a:sym typeface="M PLUS Rounded 1c"/>
            </a:endParaRPr>
          </a:p>
          <a:p>
            <a:pPr marL="0" lvl="0" indent="0" algn="l" rtl="0">
              <a:spcBef>
                <a:spcPts val="0"/>
              </a:spcBef>
              <a:spcAft>
                <a:spcPts val="0"/>
              </a:spcAft>
              <a:buNone/>
            </a:pPr>
            <a:r>
              <a:rPr lang="ja" sz="1200" b="1">
                <a:solidFill>
                  <a:srgbClr val="222222"/>
                </a:solidFill>
                <a:latin typeface="M PLUS Rounded 1c"/>
                <a:ea typeface="M PLUS Rounded 1c"/>
                <a:cs typeface="M PLUS Rounded 1c"/>
                <a:sym typeface="M PLUS Rounded 1c"/>
              </a:rPr>
              <a:t>情報活用力</a:t>
            </a:r>
            <a:endParaRPr sz="1200" b="1">
              <a:solidFill>
                <a:srgbClr val="222222"/>
              </a:solidFill>
              <a:latin typeface="M PLUS Rounded 1c"/>
              <a:ea typeface="M PLUS Rounded 1c"/>
              <a:cs typeface="M PLUS Rounded 1c"/>
              <a:sym typeface="M PLUS Rounded 1c"/>
            </a:endParaRPr>
          </a:p>
          <a:p>
            <a:pPr marL="0" lvl="0" indent="0" algn="l" rtl="0">
              <a:spcBef>
                <a:spcPts val="0"/>
              </a:spcBef>
              <a:spcAft>
                <a:spcPts val="0"/>
              </a:spcAft>
              <a:buNone/>
            </a:pPr>
            <a:endParaRPr sz="1200" b="1">
              <a:solidFill>
                <a:srgbClr val="222222"/>
              </a:solidFill>
              <a:latin typeface="M PLUS Rounded 1c"/>
              <a:ea typeface="M PLUS Rounded 1c"/>
              <a:cs typeface="M PLUS Rounded 1c"/>
              <a:sym typeface="M PLUS Rounded 1c"/>
            </a:endParaRPr>
          </a:p>
          <a:p>
            <a:pPr marL="0" lvl="0" indent="0" algn="l" rtl="0">
              <a:spcBef>
                <a:spcPts val="0"/>
              </a:spcBef>
              <a:spcAft>
                <a:spcPts val="0"/>
              </a:spcAft>
              <a:buNone/>
            </a:pPr>
            <a:r>
              <a:rPr lang="ja" sz="1200" b="1">
                <a:solidFill>
                  <a:srgbClr val="222222"/>
                </a:solidFill>
                <a:latin typeface="M PLUS Rounded 1c"/>
                <a:ea typeface="M PLUS Rounded 1c"/>
                <a:cs typeface="M PLUS Rounded 1c"/>
                <a:sym typeface="M PLUS Rounded 1c"/>
              </a:rPr>
              <a:t>クリティカルシンキング</a:t>
            </a:r>
            <a:endParaRPr sz="1200" b="1">
              <a:solidFill>
                <a:srgbClr val="222222"/>
              </a:solidFill>
              <a:latin typeface="M PLUS Rounded 1c"/>
              <a:ea typeface="M PLUS Rounded 1c"/>
              <a:cs typeface="M PLUS Rounded 1c"/>
              <a:sym typeface="M PLUS Rounded 1c"/>
            </a:endParaRPr>
          </a:p>
          <a:p>
            <a:pPr marL="0" lvl="0" indent="0" algn="l" rtl="0">
              <a:spcBef>
                <a:spcPts val="0"/>
              </a:spcBef>
              <a:spcAft>
                <a:spcPts val="0"/>
              </a:spcAft>
              <a:buNone/>
            </a:pPr>
            <a:r>
              <a:rPr lang="ja" sz="1000" b="1">
                <a:solidFill>
                  <a:srgbClr val="222222"/>
                </a:solidFill>
                <a:latin typeface="M PLUS Rounded 1c"/>
                <a:ea typeface="M PLUS Rounded 1c"/>
                <a:cs typeface="M PLUS Rounded 1c"/>
                <a:sym typeface="M PLUS Rounded 1c"/>
              </a:rPr>
              <a:t>（批判的思考力）</a:t>
            </a:r>
            <a:endParaRPr sz="1000" b="1">
              <a:solidFill>
                <a:srgbClr val="222222"/>
              </a:solidFill>
              <a:latin typeface="M PLUS Rounded 1c"/>
              <a:ea typeface="M PLUS Rounded 1c"/>
              <a:cs typeface="M PLUS Rounded 1c"/>
              <a:sym typeface="M PLUS Rounded 1c"/>
            </a:endParaRPr>
          </a:p>
        </p:txBody>
      </p:sp>
      <p:sp>
        <p:nvSpPr>
          <p:cNvPr id="15579" name="Google Shape;15579;p131"/>
          <p:cNvSpPr/>
          <p:nvPr/>
        </p:nvSpPr>
        <p:spPr>
          <a:xfrm>
            <a:off x="2377790" y="3556549"/>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580" name="Google Shape;15580;p131"/>
          <p:cNvSpPr/>
          <p:nvPr/>
        </p:nvSpPr>
        <p:spPr>
          <a:xfrm rot="10800000">
            <a:off x="1934801"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31"/>
          <p:cNvSpPr/>
          <p:nvPr/>
        </p:nvSpPr>
        <p:spPr>
          <a:xfrm rot="10800000">
            <a:off x="155376" y="1176575"/>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582" name="Google Shape;15582;p131"/>
          <p:cNvPicPr preferRelativeResize="0"/>
          <p:nvPr/>
        </p:nvPicPr>
        <p:blipFill>
          <a:blip r:embed="rId3">
            <a:alphaModFix/>
          </a:blip>
          <a:stretch>
            <a:fillRect/>
          </a:stretch>
        </p:blipFill>
        <p:spPr>
          <a:xfrm>
            <a:off x="-991024" y="1251350"/>
            <a:ext cx="749626" cy="749626"/>
          </a:xfrm>
          <a:prstGeom prst="rect">
            <a:avLst/>
          </a:prstGeom>
          <a:noFill/>
          <a:ln>
            <a:noFill/>
          </a:ln>
        </p:spPr>
      </p:pic>
      <p:pic>
        <p:nvPicPr>
          <p:cNvPr id="15583" name="Google Shape;15583;p131"/>
          <p:cNvPicPr preferRelativeResize="0"/>
          <p:nvPr/>
        </p:nvPicPr>
        <p:blipFill>
          <a:blip r:embed="rId4">
            <a:alphaModFix/>
          </a:blip>
          <a:stretch>
            <a:fillRect/>
          </a:stretch>
        </p:blipFill>
        <p:spPr>
          <a:xfrm>
            <a:off x="861176" y="1326388"/>
            <a:ext cx="663325" cy="663325"/>
          </a:xfrm>
          <a:prstGeom prst="rect">
            <a:avLst/>
          </a:prstGeom>
          <a:noFill/>
          <a:ln>
            <a:noFill/>
          </a:ln>
        </p:spPr>
      </p:pic>
      <p:pic>
        <p:nvPicPr>
          <p:cNvPr id="15584" name="Google Shape;15584;p131"/>
          <p:cNvPicPr preferRelativeResize="0"/>
          <p:nvPr/>
        </p:nvPicPr>
        <p:blipFill>
          <a:blip r:embed="rId5">
            <a:alphaModFix/>
          </a:blip>
          <a:stretch>
            <a:fillRect/>
          </a:stretch>
        </p:blipFill>
        <p:spPr>
          <a:xfrm>
            <a:off x="2455476" y="1510069"/>
            <a:ext cx="526144" cy="445781"/>
          </a:xfrm>
          <a:prstGeom prst="rect">
            <a:avLst/>
          </a:prstGeom>
          <a:noFill/>
          <a:ln>
            <a:noFill/>
          </a:ln>
        </p:spPr>
      </p:pic>
      <p:pic>
        <p:nvPicPr>
          <p:cNvPr id="15585" name="Google Shape;15585;p131"/>
          <p:cNvPicPr preferRelativeResize="0"/>
          <p:nvPr/>
        </p:nvPicPr>
        <p:blipFill>
          <a:blip r:embed="rId6">
            <a:alphaModFix/>
          </a:blip>
          <a:stretch>
            <a:fillRect/>
          </a:stretch>
        </p:blipFill>
        <p:spPr>
          <a:xfrm>
            <a:off x="2886836" y="1206225"/>
            <a:ext cx="623790" cy="623793"/>
          </a:xfrm>
          <a:prstGeom prst="rect">
            <a:avLst/>
          </a:prstGeom>
          <a:noFill/>
          <a:ln>
            <a:noFill/>
          </a:ln>
        </p:spPr>
      </p:pic>
      <p:cxnSp>
        <p:nvCxnSpPr>
          <p:cNvPr id="15586" name="Google Shape;15586;p131"/>
          <p:cNvCxnSpPr/>
          <p:nvPr/>
        </p:nvCxnSpPr>
        <p:spPr>
          <a:xfrm>
            <a:off x="164738" y="940675"/>
            <a:ext cx="272400" cy="0"/>
          </a:xfrm>
          <a:prstGeom prst="straightConnector1">
            <a:avLst/>
          </a:prstGeom>
          <a:noFill/>
          <a:ln w="19050" cap="flat" cmpd="sng">
            <a:solidFill>
              <a:schemeClr val="dk1"/>
            </a:solidFill>
            <a:prstDash val="solid"/>
            <a:round/>
            <a:headEnd type="none" w="med" len="med"/>
            <a:tailEnd type="triangle" w="med" len="med"/>
          </a:ln>
        </p:spPr>
      </p:cxnSp>
      <p:cxnSp>
        <p:nvCxnSpPr>
          <p:cNvPr id="15587" name="Google Shape;15587;p131"/>
          <p:cNvCxnSpPr/>
          <p:nvPr/>
        </p:nvCxnSpPr>
        <p:spPr>
          <a:xfrm>
            <a:off x="1949351" y="940675"/>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588" name="Google Shape;15588;p131"/>
          <p:cNvSpPr txBox="1"/>
          <p:nvPr/>
        </p:nvSpPr>
        <p:spPr>
          <a:xfrm>
            <a:off x="1837651" y="1176575"/>
            <a:ext cx="510600" cy="3201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Noto Sans JP"/>
                <a:ea typeface="Noto Sans JP"/>
                <a:cs typeface="Noto Sans JP"/>
                <a:sym typeface="Noto Sans JP"/>
              </a:rPr>
              <a:t>A</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I</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技</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術</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の</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発</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展</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I</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O</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T</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の</a:t>
            </a:r>
            <a:endParaRPr>
              <a:solidFill>
                <a:schemeClr val="dk1"/>
              </a:solidFill>
              <a:latin typeface="Noto Sans JP"/>
              <a:ea typeface="Noto Sans JP"/>
              <a:cs typeface="Noto Sans JP"/>
              <a:sym typeface="Noto Sans JP"/>
            </a:endParaRPr>
          </a:p>
          <a:p>
            <a:pPr marL="0" lvl="0" indent="0" algn="ctr" rtl="0">
              <a:spcBef>
                <a:spcPts val="0"/>
              </a:spcBef>
              <a:spcAft>
                <a:spcPts val="0"/>
              </a:spcAft>
              <a:buNone/>
            </a:pPr>
            <a:r>
              <a:rPr lang="ja">
                <a:solidFill>
                  <a:schemeClr val="dk1"/>
                </a:solidFill>
                <a:latin typeface="Noto Sans JP"/>
                <a:ea typeface="Noto Sans JP"/>
                <a:cs typeface="Noto Sans JP"/>
                <a:sym typeface="Noto Sans JP"/>
              </a:rPr>
              <a:t>活用</a:t>
            </a:r>
            <a:endParaRPr>
              <a:solidFill>
                <a:schemeClr val="dk1"/>
              </a:solidFill>
              <a:latin typeface="Noto Sans JP"/>
              <a:ea typeface="Noto Sans JP"/>
              <a:cs typeface="Noto Sans JP"/>
              <a:sym typeface="Noto Sans JP"/>
            </a:endParaRPr>
          </a:p>
        </p:txBody>
      </p:sp>
      <p:sp>
        <p:nvSpPr>
          <p:cNvPr id="15589" name="Google Shape;15589;p131"/>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pic>
        <p:nvPicPr>
          <p:cNvPr id="15590" name="Google Shape;15590;p131"/>
          <p:cNvPicPr preferRelativeResize="0"/>
          <p:nvPr/>
        </p:nvPicPr>
        <p:blipFill rotWithShape="1">
          <a:blip r:embed="rId7">
            <a:alphaModFix/>
          </a:blip>
          <a:srcRect t="25993" b="25993"/>
          <a:stretch/>
        </p:blipFill>
        <p:spPr>
          <a:xfrm>
            <a:off x="1934025" y="748250"/>
            <a:ext cx="6644649" cy="3988849"/>
          </a:xfrm>
          <a:prstGeom prst="rect">
            <a:avLst/>
          </a:prstGeom>
          <a:noFill/>
          <a:ln>
            <a:noFill/>
          </a:ln>
          <a:effectLst>
            <a:outerShdw blurRad="57150" dist="19050" dir="5400000" algn="bl" rotWithShape="0">
              <a:srgbClr val="000000">
                <a:alpha val="50000"/>
              </a:srgbClr>
            </a:outerShdw>
          </a:effectLst>
        </p:spPr>
      </p:pic>
      <p:sp>
        <p:nvSpPr>
          <p:cNvPr id="15591" name="Google Shape;15591;p131"/>
          <p:cNvSpPr txBox="1"/>
          <p:nvPr/>
        </p:nvSpPr>
        <p:spPr>
          <a:xfrm>
            <a:off x="72363" y="1133150"/>
            <a:ext cx="471900" cy="2124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コ</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ン</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ピ</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ュ</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タ</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明</a:t>
            </a:r>
            <a:endParaRPr>
              <a:solidFill>
                <a:schemeClr val="dk1"/>
              </a:solidFill>
              <a:latin typeface="M PLUS Rounded 1c"/>
              <a:ea typeface="M PLUS Rounded 1c"/>
              <a:cs typeface="M PLUS Rounded 1c"/>
              <a:sym typeface="M PLUS Rounded 1c"/>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595"/>
        <p:cNvGrpSpPr/>
        <p:nvPr/>
      </p:nvGrpSpPr>
      <p:grpSpPr>
        <a:xfrm>
          <a:off x="0" y="0"/>
          <a:ext cx="0" cy="0"/>
          <a:chOff x="0" y="0"/>
          <a:chExt cx="0" cy="0"/>
        </a:xfrm>
      </p:grpSpPr>
      <p:sp>
        <p:nvSpPr>
          <p:cNvPr id="15596" name="Google Shape;15596;p132"/>
          <p:cNvSpPr/>
          <p:nvPr/>
        </p:nvSpPr>
        <p:spPr>
          <a:xfrm>
            <a:off x="-1187925"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32"/>
          <p:cNvSpPr/>
          <p:nvPr/>
        </p:nvSpPr>
        <p:spPr>
          <a:xfrm>
            <a:off x="613040"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32"/>
          <p:cNvSpPr txBox="1"/>
          <p:nvPr/>
        </p:nvSpPr>
        <p:spPr>
          <a:xfrm>
            <a:off x="-1158225"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5599" name="Google Shape;15599;p132"/>
          <p:cNvSpPr txBox="1"/>
          <p:nvPr/>
        </p:nvSpPr>
        <p:spPr>
          <a:xfrm>
            <a:off x="642740"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5.0</a:t>
            </a:r>
            <a:endParaRPr sz="1300" b="1">
              <a:latin typeface="M PLUS Rounded 1c"/>
              <a:ea typeface="M PLUS Rounded 1c"/>
              <a:cs typeface="M PLUS Rounded 1c"/>
              <a:sym typeface="M PLUS Rounded 1c"/>
            </a:endParaRPr>
          </a:p>
        </p:txBody>
      </p:sp>
      <p:sp>
        <p:nvSpPr>
          <p:cNvPr id="15600" name="Google Shape;15600;p132"/>
          <p:cNvSpPr/>
          <p:nvPr/>
        </p:nvSpPr>
        <p:spPr>
          <a:xfrm>
            <a:off x="-1180539" y="2119175"/>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5601" name="Google Shape;15601;p132"/>
          <p:cNvSpPr/>
          <p:nvPr/>
        </p:nvSpPr>
        <p:spPr>
          <a:xfrm>
            <a:off x="620425" y="2119175"/>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rgbClr val="222222"/>
                </a:solidFill>
                <a:latin typeface="M PLUS Rounded 1c"/>
                <a:ea typeface="M PLUS Rounded 1c"/>
                <a:cs typeface="M PLUS Rounded 1c"/>
                <a:sym typeface="M PLUS Rounded 1c"/>
              </a:rPr>
              <a:t>超スマート</a:t>
            </a:r>
            <a:endParaRPr sz="1200">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創造</a:t>
            </a:r>
            <a:endParaRPr/>
          </a:p>
        </p:txBody>
      </p:sp>
      <p:sp>
        <p:nvSpPr>
          <p:cNvPr id="15602" name="Google Shape;15602;p132"/>
          <p:cNvSpPr/>
          <p:nvPr/>
        </p:nvSpPr>
        <p:spPr>
          <a:xfrm>
            <a:off x="-1180552" y="2809434"/>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5603" name="Google Shape;15603;p132"/>
          <p:cNvSpPr/>
          <p:nvPr/>
        </p:nvSpPr>
        <p:spPr>
          <a:xfrm>
            <a:off x="620413" y="2809434"/>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持続可能な</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より良い社会</a:t>
            </a:r>
            <a:endParaRPr sz="1200">
              <a:latin typeface="M PLUS Rounded 1c"/>
              <a:ea typeface="M PLUS Rounded 1c"/>
              <a:cs typeface="M PLUS Rounded 1c"/>
              <a:sym typeface="M PLUS Rounded 1c"/>
            </a:endParaRPr>
          </a:p>
        </p:txBody>
      </p:sp>
      <p:sp>
        <p:nvSpPr>
          <p:cNvPr id="15604" name="Google Shape;15604;p132"/>
          <p:cNvSpPr/>
          <p:nvPr/>
        </p:nvSpPr>
        <p:spPr>
          <a:xfrm>
            <a:off x="-1190925" y="3556524"/>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605" name="Google Shape;15605;p132"/>
          <p:cNvSpPr/>
          <p:nvPr/>
        </p:nvSpPr>
        <p:spPr>
          <a:xfrm>
            <a:off x="610040" y="3556524"/>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606" name="Google Shape;15606;p132"/>
          <p:cNvSpPr/>
          <p:nvPr/>
        </p:nvSpPr>
        <p:spPr>
          <a:xfrm rot="10800000">
            <a:off x="167050" y="1176550"/>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607" name="Google Shape;15607;p132"/>
          <p:cNvPicPr preferRelativeResize="0"/>
          <p:nvPr/>
        </p:nvPicPr>
        <p:blipFill>
          <a:blip r:embed="rId3">
            <a:alphaModFix/>
          </a:blip>
          <a:stretch>
            <a:fillRect/>
          </a:stretch>
        </p:blipFill>
        <p:spPr>
          <a:xfrm>
            <a:off x="-906575" y="1326363"/>
            <a:ext cx="663325" cy="663325"/>
          </a:xfrm>
          <a:prstGeom prst="rect">
            <a:avLst/>
          </a:prstGeom>
          <a:noFill/>
          <a:ln>
            <a:noFill/>
          </a:ln>
        </p:spPr>
      </p:pic>
      <p:pic>
        <p:nvPicPr>
          <p:cNvPr id="15608" name="Google Shape;15608;p132"/>
          <p:cNvPicPr preferRelativeResize="0"/>
          <p:nvPr/>
        </p:nvPicPr>
        <p:blipFill>
          <a:blip r:embed="rId4">
            <a:alphaModFix/>
          </a:blip>
          <a:stretch>
            <a:fillRect/>
          </a:stretch>
        </p:blipFill>
        <p:spPr>
          <a:xfrm>
            <a:off x="687725" y="1510044"/>
            <a:ext cx="526144" cy="445781"/>
          </a:xfrm>
          <a:prstGeom prst="rect">
            <a:avLst/>
          </a:prstGeom>
          <a:noFill/>
          <a:ln>
            <a:noFill/>
          </a:ln>
        </p:spPr>
      </p:pic>
      <p:pic>
        <p:nvPicPr>
          <p:cNvPr id="15609" name="Google Shape;15609;p132"/>
          <p:cNvPicPr preferRelativeResize="0"/>
          <p:nvPr/>
        </p:nvPicPr>
        <p:blipFill>
          <a:blip r:embed="rId5">
            <a:alphaModFix/>
          </a:blip>
          <a:stretch>
            <a:fillRect/>
          </a:stretch>
        </p:blipFill>
        <p:spPr>
          <a:xfrm>
            <a:off x="1119085" y="1206200"/>
            <a:ext cx="623790" cy="623793"/>
          </a:xfrm>
          <a:prstGeom prst="rect">
            <a:avLst/>
          </a:prstGeom>
          <a:noFill/>
          <a:ln>
            <a:noFill/>
          </a:ln>
        </p:spPr>
      </p:pic>
      <p:cxnSp>
        <p:nvCxnSpPr>
          <p:cNvPr id="15610" name="Google Shape;15610;p132"/>
          <p:cNvCxnSpPr/>
          <p:nvPr/>
        </p:nvCxnSpPr>
        <p:spPr>
          <a:xfrm>
            <a:off x="181600" y="940650"/>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611" name="Google Shape;15611;p132"/>
          <p:cNvSpPr txBox="1"/>
          <p:nvPr/>
        </p:nvSpPr>
        <p:spPr>
          <a:xfrm>
            <a:off x="69900" y="1176550"/>
            <a:ext cx="510600" cy="3201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A</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技</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術</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展</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o</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T</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活用</a:t>
            </a:r>
            <a:endParaRPr>
              <a:solidFill>
                <a:schemeClr val="dk1"/>
              </a:solidFill>
              <a:latin typeface="M PLUS Rounded 1c"/>
              <a:ea typeface="M PLUS Rounded 1c"/>
              <a:cs typeface="M PLUS Rounded 1c"/>
              <a:sym typeface="M PLUS Rounded 1c"/>
            </a:endParaRPr>
          </a:p>
        </p:txBody>
      </p:sp>
      <p:pic>
        <p:nvPicPr>
          <p:cNvPr id="15612" name="Google Shape;15612;p132"/>
          <p:cNvPicPr preferRelativeResize="0"/>
          <p:nvPr/>
        </p:nvPicPr>
        <p:blipFill rotWithShape="1">
          <a:blip r:embed="rId6">
            <a:alphaModFix/>
          </a:blip>
          <a:srcRect t="4962" b="4971"/>
          <a:stretch/>
        </p:blipFill>
        <p:spPr>
          <a:xfrm>
            <a:off x="2417025" y="748225"/>
            <a:ext cx="6644649" cy="3988847"/>
          </a:xfrm>
          <a:prstGeom prst="rect">
            <a:avLst/>
          </a:prstGeom>
          <a:noFill/>
          <a:ln>
            <a:noFill/>
          </a:ln>
          <a:effectLst>
            <a:outerShdw blurRad="57150" dist="19050" dir="5400000" algn="bl" rotWithShape="0">
              <a:srgbClr val="000000">
                <a:alpha val="50000"/>
              </a:srgbClr>
            </a:outerShdw>
          </a:effectLst>
        </p:spPr>
      </p:pic>
      <p:sp>
        <p:nvSpPr>
          <p:cNvPr id="15613" name="Google Shape;15613;p132"/>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5617"/>
        <p:cNvGrpSpPr/>
        <p:nvPr/>
      </p:nvGrpSpPr>
      <p:grpSpPr>
        <a:xfrm>
          <a:off x="0" y="0"/>
          <a:ext cx="0" cy="0"/>
          <a:chOff x="0" y="0"/>
          <a:chExt cx="0" cy="0"/>
        </a:xfrm>
      </p:grpSpPr>
      <p:sp>
        <p:nvSpPr>
          <p:cNvPr id="15618" name="Google Shape;15618;p133"/>
          <p:cNvSpPr/>
          <p:nvPr/>
        </p:nvSpPr>
        <p:spPr>
          <a:xfrm>
            <a:off x="-1187925"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33"/>
          <p:cNvSpPr/>
          <p:nvPr/>
        </p:nvSpPr>
        <p:spPr>
          <a:xfrm>
            <a:off x="613040"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33"/>
          <p:cNvSpPr txBox="1"/>
          <p:nvPr/>
        </p:nvSpPr>
        <p:spPr>
          <a:xfrm>
            <a:off x="-1158225"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5621" name="Google Shape;15621;p133"/>
          <p:cNvSpPr txBox="1"/>
          <p:nvPr/>
        </p:nvSpPr>
        <p:spPr>
          <a:xfrm>
            <a:off x="642740"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5.0</a:t>
            </a:r>
            <a:endParaRPr sz="1300" b="1">
              <a:latin typeface="M PLUS Rounded 1c"/>
              <a:ea typeface="M PLUS Rounded 1c"/>
              <a:cs typeface="M PLUS Rounded 1c"/>
              <a:sym typeface="M PLUS Rounded 1c"/>
            </a:endParaRPr>
          </a:p>
        </p:txBody>
      </p:sp>
      <p:sp>
        <p:nvSpPr>
          <p:cNvPr id="15622" name="Google Shape;15622;p133"/>
          <p:cNvSpPr/>
          <p:nvPr/>
        </p:nvSpPr>
        <p:spPr>
          <a:xfrm>
            <a:off x="-1180539" y="2119175"/>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5623" name="Google Shape;15623;p133"/>
          <p:cNvSpPr/>
          <p:nvPr/>
        </p:nvSpPr>
        <p:spPr>
          <a:xfrm>
            <a:off x="620425" y="2119175"/>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rgbClr val="222222"/>
                </a:solidFill>
                <a:latin typeface="M PLUS Rounded 1c"/>
                <a:ea typeface="M PLUS Rounded 1c"/>
                <a:cs typeface="M PLUS Rounded 1c"/>
                <a:sym typeface="M PLUS Rounded 1c"/>
              </a:rPr>
              <a:t>超スマート</a:t>
            </a:r>
            <a:endParaRPr sz="1200">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創造</a:t>
            </a:r>
            <a:endParaRPr/>
          </a:p>
        </p:txBody>
      </p:sp>
      <p:sp>
        <p:nvSpPr>
          <p:cNvPr id="15624" name="Google Shape;15624;p133"/>
          <p:cNvSpPr/>
          <p:nvPr/>
        </p:nvSpPr>
        <p:spPr>
          <a:xfrm>
            <a:off x="-1180552" y="2809434"/>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5625" name="Google Shape;15625;p133"/>
          <p:cNvSpPr/>
          <p:nvPr/>
        </p:nvSpPr>
        <p:spPr>
          <a:xfrm>
            <a:off x="620413" y="2809434"/>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持続可能な</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より良い社会</a:t>
            </a:r>
            <a:endParaRPr sz="1200">
              <a:latin typeface="M PLUS Rounded 1c"/>
              <a:ea typeface="M PLUS Rounded 1c"/>
              <a:cs typeface="M PLUS Rounded 1c"/>
              <a:sym typeface="M PLUS Rounded 1c"/>
            </a:endParaRPr>
          </a:p>
        </p:txBody>
      </p:sp>
      <p:sp>
        <p:nvSpPr>
          <p:cNvPr id="15626" name="Google Shape;15626;p133"/>
          <p:cNvSpPr/>
          <p:nvPr/>
        </p:nvSpPr>
        <p:spPr>
          <a:xfrm>
            <a:off x="-1190925" y="3556524"/>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22222"/>
              </a:solidFill>
            </a:endParaRPr>
          </a:p>
        </p:txBody>
      </p:sp>
      <p:sp>
        <p:nvSpPr>
          <p:cNvPr id="15627" name="Google Shape;15627;p133"/>
          <p:cNvSpPr/>
          <p:nvPr/>
        </p:nvSpPr>
        <p:spPr>
          <a:xfrm>
            <a:off x="610040" y="3556524"/>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2100" b="1">
                <a:solidFill>
                  <a:srgbClr val="222222"/>
                </a:solidFill>
                <a:latin typeface="M PLUS Rounded 1c"/>
                <a:ea typeface="M PLUS Rounded 1c"/>
                <a:cs typeface="M PLUS Rounded 1c"/>
                <a:sym typeface="M PLUS Rounded 1c"/>
              </a:rPr>
              <a:t>??</a:t>
            </a:r>
            <a:endParaRPr sz="2100" b="1">
              <a:solidFill>
                <a:srgbClr val="222222"/>
              </a:solidFill>
              <a:latin typeface="M PLUS Rounded 1c"/>
              <a:ea typeface="M PLUS Rounded 1c"/>
              <a:cs typeface="M PLUS Rounded 1c"/>
              <a:sym typeface="M PLUS Rounded 1c"/>
            </a:endParaRPr>
          </a:p>
        </p:txBody>
      </p:sp>
      <p:sp>
        <p:nvSpPr>
          <p:cNvPr id="15628" name="Google Shape;15628;p133"/>
          <p:cNvSpPr/>
          <p:nvPr/>
        </p:nvSpPr>
        <p:spPr>
          <a:xfrm rot="10800000">
            <a:off x="167050" y="1176550"/>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629" name="Google Shape;15629;p133"/>
          <p:cNvPicPr preferRelativeResize="0"/>
          <p:nvPr/>
        </p:nvPicPr>
        <p:blipFill>
          <a:blip r:embed="rId3">
            <a:alphaModFix/>
          </a:blip>
          <a:stretch>
            <a:fillRect/>
          </a:stretch>
        </p:blipFill>
        <p:spPr>
          <a:xfrm>
            <a:off x="-906575" y="1326363"/>
            <a:ext cx="663325" cy="663325"/>
          </a:xfrm>
          <a:prstGeom prst="rect">
            <a:avLst/>
          </a:prstGeom>
          <a:noFill/>
          <a:ln>
            <a:noFill/>
          </a:ln>
        </p:spPr>
      </p:pic>
      <p:pic>
        <p:nvPicPr>
          <p:cNvPr id="15630" name="Google Shape;15630;p133"/>
          <p:cNvPicPr preferRelativeResize="0"/>
          <p:nvPr/>
        </p:nvPicPr>
        <p:blipFill>
          <a:blip r:embed="rId4">
            <a:alphaModFix/>
          </a:blip>
          <a:stretch>
            <a:fillRect/>
          </a:stretch>
        </p:blipFill>
        <p:spPr>
          <a:xfrm>
            <a:off x="687725" y="1510044"/>
            <a:ext cx="526144" cy="445781"/>
          </a:xfrm>
          <a:prstGeom prst="rect">
            <a:avLst/>
          </a:prstGeom>
          <a:noFill/>
          <a:ln>
            <a:noFill/>
          </a:ln>
        </p:spPr>
      </p:pic>
      <p:pic>
        <p:nvPicPr>
          <p:cNvPr id="15631" name="Google Shape;15631;p133"/>
          <p:cNvPicPr preferRelativeResize="0"/>
          <p:nvPr/>
        </p:nvPicPr>
        <p:blipFill>
          <a:blip r:embed="rId5">
            <a:alphaModFix/>
          </a:blip>
          <a:stretch>
            <a:fillRect/>
          </a:stretch>
        </p:blipFill>
        <p:spPr>
          <a:xfrm>
            <a:off x="1119085" y="1206200"/>
            <a:ext cx="623790" cy="623793"/>
          </a:xfrm>
          <a:prstGeom prst="rect">
            <a:avLst/>
          </a:prstGeom>
          <a:noFill/>
          <a:ln>
            <a:noFill/>
          </a:ln>
        </p:spPr>
      </p:pic>
      <p:cxnSp>
        <p:nvCxnSpPr>
          <p:cNvPr id="15632" name="Google Shape;15632;p133"/>
          <p:cNvCxnSpPr/>
          <p:nvPr/>
        </p:nvCxnSpPr>
        <p:spPr>
          <a:xfrm>
            <a:off x="181600" y="940650"/>
            <a:ext cx="272400" cy="0"/>
          </a:xfrm>
          <a:prstGeom prst="straightConnector1">
            <a:avLst/>
          </a:prstGeom>
          <a:noFill/>
          <a:ln w="19050" cap="flat" cmpd="sng">
            <a:solidFill>
              <a:schemeClr val="dk1"/>
            </a:solidFill>
            <a:prstDash val="solid"/>
            <a:round/>
            <a:headEnd type="none" w="med" len="med"/>
            <a:tailEnd type="triangle" w="med" len="med"/>
          </a:ln>
        </p:spPr>
      </p:cxnSp>
      <p:pic>
        <p:nvPicPr>
          <p:cNvPr id="15633" name="Google Shape;15633;p133"/>
          <p:cNvPicPr preferRelativeResize="0"/>
          <p:nvPr/>
        </p:nvPicPr>
        <p:blipFill rotWithShape="1">
          <a:blip r:embed="rId6">
            <a:alphaModFix/>
          </a:blip>
          <a:srcRect t="4962" b="4971"/>
          <a:stretch/>
        </p:blipFill>
        <p:spPr>
          <a:xfrm>
            <a:off x="2417025" y="748225"/>
            <a:ext cx="6644649" cy="3988847"/>
          </a:xfrm>
          <a:prstGeom prst="rect">
            <a:avLst/>
          </a:prstGeom>
          <a:noFill/>
          <a:ln>
            <a:noFill/>
          </a:ln>
          <a:effectLst>
            <a:outerShdw blurRad="57150" dist="19050" dir="5400000" algn="bl" rotWithShape="0">
              <a:srgbClr val="000000">
                <a:alpha val="50000"/>
              </a:srgbClr>
            </a:outerShdw>
          </a:effectLst>
        </p:spPr>
      </p:pic>
      <p:sp>
        <p:nvSpPr>
          <p:cNvPr id="15634" name="Google Shape;15634;p133"/>
          <p:cNvSpPr txBox="1"/>
          <p:nvPr/>
        </p:nvSpPr>
        <p:spPr>
          <a:xfrm>
            <a:off x="3072000" y="147300"/>
            <a:ext cx="3000000" cy="477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900" b="1">
                <a:solidFill>
                  <a:schemeClr val="dk1"/>
                </a:solidFill>
                <a:latin typeface="M PLUS Rounded 1c"/>
                <a:ea typeface="M PLUS Rounded 1c"/>
                <a:cs typeface="M PLUS Rounded 1c"/>
                <a:sym typeface="M PLUS Rounded 1c"/>
              </a:rPr>
              <a:t>求められる資質・能力</a:t>
            </a:r>
            <a:endParaRPr sz="1900" b="1">
              <a:solidFill>
                <a:schemeClr val="dk1"/>
              </a:solidFill>
              <a:latin typeface="M PLUS Rounded 1c"/>
              <a:ea typeface="M PLUS Rounded 1c"/>
              <a:cs typeface="M PLUS Rounded 1c"/>
              <a:sym typeface="M PLUS Rounded 1c"/>
            </a:endParaRPr>
          </a:p>
        </p:txBody>
      </p:sp>
      <p:sp>
        <p:nvSpPr>
          <p:cNvPr id="15635" name="Google Shape;15635;p133"/>
          <p:cNvSpPr txBox="1"/>
          <p:nvPr/>
        </p:nvSpPr>
        <p:spPr>
          <a:xfrm>
            <a:off x="69900" y="1176550"/>
            <a:ext cx="510600" cy="3201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A</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技</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術</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展</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o</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T</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活用</a:t>
            </a:r>
            <a:endParaRPr>
              <a:solidFill>
                <a:schemeClr val="dk1"/>
              </a:solidFill>
              <a:latin typeface="M PLUS Rounded 1c"/>
              <a:ea typeface="M PLUS Rounded 1c"/>
              <a:cs typeface="M PLUS Rounded 1c"/>
              <a:sym typeface="M PLUS Rounded 1c"/>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5639"/>
        <p:cNvGrpSpPr/>
        <p:nvPr/>
      </p:nvGrpSpPr>
      <p:grpSpPr>
        <a:xfrm>
          <a:off x="0" y="0"/>
          <a:ext cx="0" cy="0"/>
          <a:chOff x="0" y="0"/>
          <a:chExt cx="0" cy="0"/>
        </a:xfrm>
      </p:grpSpPr>
      <p:sp>
        <p:nvSpPr>
          <p:cNvPr id="15640" name="Google Shape;15640;p134"/>
          <p:cNvSpPr txBox="1">
            <a:spLocks noGrp="1"/>
          </p:cNvSpPr>
          <p:nvPr>
            <p:ph type="title"/>
          </p:nvPr>
        </p:nvSpPr>
        <p:spPr>
          <a:xfrm>
            <a:off x="1686525" y="670463"/>
            <a:ext cx="5730000" cy="15030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SzPts val="990"/>
              <a:buNone/>
            </a:pPr>
            <a:r>
              <a:rPr lang="ja" sz="2400" b="1">
                <a:latin typeface="M PLUS Rounded 1c"/>
                <a:ea typeface="M PLUS Rounded 1c"/>
                <a:cs typeface="M PLUS Rounded 1c"/>
                <a:sym typeface="M PLUS Rounded 1c"/>
              </a:rPr>
              <a:t>経団連</a:t>
            </a:r>
            <a:endParaRPr sz="2400" b="1">
              <a:latin typeface="M PLUS Rounded 1c"/>
              <a:ea typeface="M PLUS Rounded 1c"/>
              <a:cs typeface="M PLUS Rounded 1c"/>
              <a:sym typeface="M PLUS Rounded 1c"/>
            </a:endParaRPr>
          </a:p>
          <a:p>
            <a:pPr marL="0" lvl="0" indent="0" algn="ctr" rtl="0">
              <a:spcBef>
                <a:spcPts val="0"/>
              </a:spcBef>
              <a:spcAft>
                <a:spcPts val="0"/>
              </a:spcAft>
              <a:buSzPts val="990"/>
              <a:buNone/>
            </a:pPr>
            <a:r>
              <a:rPr lang="ja" sz="2400" b="1">
                <a:latin typeface="M PLUS Rounded 1c"/>
                <a:ea typeface="M PLUS Rounded 1c"/>
                <a:cs typeface="M PLUS Rounded 1c"/>
                <a:sym typeface="M PLUS Rounded 1c"/>
              </a:rPr>
              <a:t>20XX in Society 5.0</a:t>
            </a:r>
            <a:endParaRPr sz="2400" b="1">
              <a:latin typeface="M PLUS Rounded 1c"/>
              <a:ea typeface="M PLUS Rounded 1c"/>
              <a:cs typeface="M PLUS Rounded 1c"/>
              <a:sym typeface="M PLUS Rounded 1c"/>
            </a:endParaRPr>
          </a:p>
          <a:p>
            <a:pPr marL="0" lvl="0" indent="0" algn="ctr" rtl="0">
              <a:spcBef>
                <a:spcPts val="0"/>
              </a:spcBef>
              <a:spcAft>
                <a:spcPts val="0"/>
              </a:spcAft>
              <a:buSzPts val="990"/>
              <a:buNone/>
            </a:pPr>
            <a:r>
              <a:rPr lang="ja" sz="2400" b="1">
                <a:latin typeface="M PLUS Rounded 1c"/>
                <a:ea typeface="M PLUS Rounded 1c"/>
                <a:cs typeface="M PLUS Rounded 1c"/>
                <a:sym typeface="M PLUS Rounded 1c"/>
              </a:rPr>
              <a:t>～デジタルで創る、私たちの未来～</a:t>
            </a:r>
            <a:endParaRPr sz="2400" b="1">
              <a:latin typeface="M PLUS Rounded 1c"/>
              <a:ea typeface="M PLUS Rounded 1c"/>
              <a:cs typeface="M PLUS Rounded 1c"/>
              <a:sym typeface="M PLUS Rounded 1c"/>
            </a:endParaRPr>
          </a:p>
        </p:txBody>
      </p:sp>
      <p:pic>
        <p:nvPicPr>
          <p:cNvPr id="15641" name="Google Shape;15641;p134"/>
          <p:cNvPicPr preferRelativeResize="0"/>
          <p:nvPr/>
        </p:nvPicPr>
        <p:blipFill>
          <a:blip r:embed="rId3">
            <a:alphaModFix/>
          </a:blip>
          <a:stretch>
            <a:fillRect/>
          </a:stretch>
        </p:blipFill>
        <p:spPr>
          <a:xfrm>
            <a:off x="3910725" y="2173463"/>
            <a:ext cx="1322550" cy="1322550"/>
          </a:xfrm>
          <a:prstGeom prst="rect">
            <a:avLst/>
          </a:prstGeom>
          <a:noFill/>
          <a:ln>
            <a:noFill/>
          </a:ln>
        </p:spPr>
      </p:pic>
      <p:sp>
        <p:nvSpPr>
          <p:cNvPr id="15642" name="Google Shape;15642;p134"/>
          <p:cNvSpPr txBox="1">
            <a:spLocks noGrp="1"/>
          </p:cNvSpPr>
          <p:nvPr>
            <p:ph type="title"/>
          </p:nvPr>
        </p:nvSpPr>
        <p:spPr>
          <a:xfrm>
            <a:off x="682950" y="3536163"/>
            <a:ext cx="7778100" cy="46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SzPts val="990"/>
              <a:buNone/>
            </a:pPr>
            <a:r>
              <a:rPr lang="ja" sz="1740">
                <a:latin typeface="M PLUS Rounded 1c Medium"/>
                <a:ea typeface="M PLUS Rounded 1c Medium"/>
                <a:cs typeface="M PLUS Rounded 1c Medium"/>
                <a:sym typeface="M PLUS Rounded 1c Medium"/>
              </a:rPr>
              <a:t>https://www.youtube.com/watch?v=tgZEgEAV0Bk</a:t>
            </a:r>
            <a:endParaRPr sz="1740">
              <a:latin typeface="M PLUS Rounded 1c Medium"/>
              <a:ea typeface="M PLUS Rounded 1c Medium"/>
              <a:cs typeface="M PLUS Rounded 1c Medium"/>
              <a:sym typeface="M PLUS Rounded 1c Medium"/>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5646"/>
        <p:cNvGrpSpPr/>
        <p:nvPr/>
      </p:nvGrpSpPr>
      <p:grpSpPr>
        <a:xfrm>
          <a:off x="0" y="0"/>
          <a:ext cx="0" cy="0"/>
          <a:chOff x="0" y="0"/>
          <a:chExt cx="0" cy="0"/>
        </a:xfrm>
      </p:grpSpPr>
      <p:sp>
        <p:nvSpPr>
          <p:cNvPr id="15647" name="Google Shape;15647;p135"/>
          <p:cNvSpPr txBox="1">
            <a:spLocks noGrp="1"/>
          </p:cNvSpPr>
          <p:nvPr>
            <p:ph type="title"/>
          </p:nvPr>
        </p:nvSpPr>
        <p:spPr>
          <a:xfrm>
            <a:off x="4458875" y="2443725"/>
            <a:ext cx="3685800" cy="4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ja" sz="1700" b="1">
                <a:latin typeface="M PLUS Rounded 1c"/>
                <a:ea typeface="M PLUS Rounded 1c"/>
                <a:cs typeface="M PLUS Rounded 1c"/>
                <a:sym typeface="M PLUS Rounded 1c"/>
              </a:rPr>
              <a:t>Society 5.0 はまだ未知の世界。</a:t>
            </a:r>
            <a:endParaRPr sz="1700" b="1">
              <a:latin typeface="M PLUS Rounded 1c"/>
              <a:ea typeface="M PLUS Rounded 1c"/>
              <a:cs typeface="M PLUS Rounded 1c"/>
              <a:sym typeface="M PLUS Rounded 1c"/>
            </a:endParaRPr>
          </a:p>
          <a:p>
            <a:pPr marL="0" lvl="0" indent="0" algn="ctr" rtl="0">
              <a:spcBef>
                <a:spcPts val="0"/>
              </a:spcBef>
              <a:spcAft>
                <a:spcPts val="0"/>
              </a:spcAft>
              <a:buNone/>
            </a:pPr>
            <a:endParaRPr sz="1700" b="1">
              <a:latin typeface="M PLUS Rounded 1c"/>
              <a:ea typeface="M PLUS Rounded 1c"/>
              <a:cs typeface="M PLUS Rounded 1c"/>
              <a:sym typeface="M PLUS Rounded 1c"/>
            </a:endParaRPr>
          </a:p>
          <a:p>
            <a:pPr marL="0" lvl="0" indent="0" algn="ctr" rtl="0">
              <a:spcBef>
                <a:spcPts val="0"/>
              </a:spcBef>
              <a:spcAft>
                <a:spcPts val="0"/>
              </a:spcAft>
              <a:buNone/>
            </a:pPr>
            <a:endParaRPr sz="1700" b="1">
              <a:latin typeface="M PLUS Rounded 1c"/>
              <a:ea typeface="M PLUS Rounded 1c"/>
              <a:cs typeface="M PLUS Rounded 1c"/>
              <a:sym typeface="M PLUS Rounded 1c"/>
            </a:endParaRPr>
          </a:p>
        </p:txBody>
      </p:sp>
      <p:sp>
        <p:nvSpPr>
          <p:cNvPr id="15648" name="Google Shape;15648;p135"/>
          <p:cNvSpPr txBox="1">
            <a:spLocks noGrp="1"/>
          </p:cNvSpPr>
          <p:nvPr>
            <p:ph type="title"/>
          </p:nvPr>
        </p:nvSpPr>
        <p:spPr>
          <a:xfrm>
            <a:off x="3742625" y="3425075"/>
            <a:ext cx="5477700" cy="9429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ja" sz="2300" b="1">
                <a:latin typeface="M PLUS Rounded 1c"/>
                <a:ea typeface="M PLUS Rounded 1c"/>
                <a:cs typeface="M PLUS Rounded 1c"/>
                <a:sym typeface="M PLUS Rounded 1c"/>
              </a:rPr>
              <a:t>基本知識を</a:t>
            </a:r>
            <a:r>
              <a:rPr lang="ja" sz="4311" b="1">
                <a:latin typeface="M PLUS Rounded 1c"/>
                <a:ea typeface="M PLUS Rounded 1c"/>
                <a:cs typeface="M PLUS Rounded 1c"/>
                <a:sym typeface="M PLUS Rounded 1c"/>
              </a:rPr>
              <a:t>情報 I</a:t>
            </a:r>
            <a:r>
              <a:rPr lang="ja" sz="2300" b="1">
                <a:latin typeface="M PLUS Rounded 1c"/>
                <a:ea typeface="M PLUS Rounded 1c"/>
                <a:cs typeface="M PLUS Rounded 1c"/>
                <a:sym typeface="M PLUS Rounded 1c"/>
              </a:rPr>
              <a:t>で学んでいこう！</a:t>
            </a:r>
            <a:endParaRPr sz="2300" b="1">
              <a:latin typeface="M PLUS Rounded 1c"/>
              <a:ea typeface="M PLUS Rounded 1c"/>
              <a:cs typeface="M PLUS Rounded 1c"/>
              <a:sym typeface="M PLUS Rounded 1c"/>
            </a:endParaRPr>
          </a:p>
        </p:txBody>
      </p:sp>
      <p:sp>
        <p:nvSpPr>
          <p:cNvPr id="15649" name="Google Shape;15649;p135"/>
          <p:cNvSpPr txBox="1">
            <a:spLocks noGrp="1"/>
          </p:cNvSpPr>
          <p:nvPr>
            <p:ph type="title"/>
          </p:nvPr>
        </p:nvSpPr>
        <p:spPr>
          <a:xfrm>
            <a:off x="4062125" y="2936700"/>
            <a:ext cx="4725300" cy="4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ja" sz="1800" b="1">
                <a:latin typeface="M PLUS Rounded 1c"/>
                <a:ea typeface="M PLUS Rounded 1c"/>
                <a:cs typeface="M PLUS Rounded 1c"/>
                <a:sym typeface="M PLUS Rounded 1c"/>
              </a:rPr>
              <a:t>持続可能なより良い未来を作るためにも、</a:t>
            </a:r>
            <a:endParaRPr sz="1600" b="1">
              <a:latin typeface="M PLUS Rounded 1c"/>
              <a:ea typeface="M PLUS Rounded 1c"/>
              <a:cs typeface="M PLUS Rounded 1c"/>
              <a:sym typeface="M PLUS Rounded 1c"/>
            </a:endParaRPr>
          </a:p>
          <a:p>
            <a:pPr marL="0" lvl="0" indent="0" algn="ctr" rtl="0">
              <a:spcBef>
                <a:spcPts val="0"/>
              </a:spcBef>
              <a:spcAft>
                <a:spcPts val="0"/>
              </a:spcAft>
              <a:buNone/>
            </a:pPr>
            <a:endParaRPr sz="1600" b="1">
              <a:latin typeface="M PLUS Rounded 1c"/>
              <a:ea typeface="M PLUS Rounded 1c"/>
              <a:cs typeface="M PLUS Rounded 1c"/>
              <a:sym typeface="M PLUS Rounded 1c"/>
            </a:endParaRPr>
          </a:p>
        </p:txBody>
      </p:sp>
      <p:sp>
        <p:nvSpPr>
          <p:cNvPr id="15650" name="Google Shape;15650;p135"/>
          <p:cNvSpPr txBox="1">
            <a:spLocks noGrp="1"/>
          </p:cNvSpPr>
          <p:nvPr>
            <p:ph type="body" idx="1"/>
          </p:nvPr>
        </p:nvSpPr>
        <p:spPr>
          <a:xfrm>
            <a:off x="4119125" y="1097076"/>
            <a:ext cx="4365300" cy="1609200"/>
          </a:xfrm>
          <a:prstGeom prst="rect">
            <a:avLst/>
          </a:prstGeom>
        </p:spPr>
        <p:txBody>
          <a:bodyPr spcFirstLastPara="1" wrap="square" lIns="91425" tIns="91425" rIns="91425" bIns="91425" anchor="t" anchorCtr="0">
            <a:normAutofit/>
          </a:bodyPr>
          <a:lstStyle/>
          <a:p>
            <a:pPr marL="0" lvl="0" indent="0" algn="ctr" rtl="0">
              <a:lnSpc>
                <a:spcPct val="115000"/>
              </a:lnSpc>
              <a:spcBef>
                <a:spcPts val="0"/>
              </a:spcBef>
              <a:spcAft>
                <a:spcPts val="0"/>
              </a:spcAft>
              <a:buNone/>
            </a:pPr>
            <a:r>
              <a:rPr lang="ja">
                <a:solidFill>
                  <a:schemeClr val="dk1"/>
                </a:solidFill>
                <a:latin typeface="M PLUS Rounded 1c"/>
                <a:ea typeface="M PLUS Rounded 1c"/>
                <a:cs typeface="M PLUS Rounded 1c"/>
                <a:sym typeface="M PLUS Rounded 1c"/>
              </a:rPr>
              <a:t>技術（テクノロジー）の進歩によって</a:t>
            </a:r>
            <a:br>
              <a:rPr lang="ja">
                <a:solidFill>
                  <a:schemeClr val="dk1"/>
                </a:solidFill>
                <a:latin typeface="M PLUS Rounded 1c"/>
                <a:ea typeface="M PLUS Rounded 1c"/>
                <a:cs typeface="M PLUS Rounded 1c"/>
                <a:sym typeface="M PLUS Rounded 1c"/>
              </a:rPr>
            </a:br>
            <a:r>
              <a:rPr lang="ja">
                <a:solidFill>
                  <a:schemeClr val="dk1"/>
                </a:solidFill>
                <a:latin typeface="M PLUS Rounded 1c"/>
                <a:ea typeface="M PLUS Rounded 1c"/>
                <a:cs typeface="M PLUS Rounded 1c"/>
                <a:sym typeface="M PLUS Rounded 1c"/>
              </a:rPr>
              <a:t>我々の生活は豊かになってきた。</a:t>
            </a:r>
            <a:endParaRPr>
              <a:solidFill>
                <a:schemeClr val="dk1"/>
              </a:solidFill>
              <a:latin typeface="M PLUS Rounded 1c"/>
              <a:ea typeface="M PLUS Rounded 1c"/>
              <a:cs typeface="M PLUS Rounded 1c"/>
              <a:sym typeface="M PLUS Rounded 1c"/>
            </a:endParaRPr>
          </a:p>
          <a:p>
            <a:pPr marL="0" lvl="0" indent="0" algn="ctr" rtl="0">
              <a:lnSpc>
                <a:spcPct val="115000"/>
              </a:lnSpc>
              <a:spcBef>
                <a:spcPts val="0"/>
              </a:spcBef>
              <a:spcAft>
                <a:spcPts val="0"/>
              </a:spcAft>
              <a:buNone/>
            </a:pPr>
            <a:r>
              <a:rPr lang="ja">
                <a:solidFill>
                  <a:schemeClr val="dk1"/>
                </a:solidFill>
                <a:latin typeface="M PLUS Rounded 1c"/>
                <a:ea typeface="M PLUS Rounded 1c"/>
                <a:cs typeface="M PLUS Rounded 1c"/>
                <a:sym typeface="M PLUS Rounded 1c"/>
              </a:rPr>
              <a:t>社会の変化にともない、</a:t>
            </a:r>
            <a:endParaRPr>
              <a:solidFill>
                <a:schemeClr val="dk1"/>
              </a:solidFill>
              <a:latin typeface="M PLUS Rounded 1c"/>
              <a:ea typeface="M PLUS Rounded 1c"/>
              <a:cs typeface="M PLUS Rounded 1c"/>
              <a:sym typeface="M PLUS Rounded 1c"/>
            </a:endParaRPr>
          </a:p>
          <a:p>
            <a:pPr marL="0" lvl="0" indent="0" algn="ctr" rtl="0">
              <a:lnSpc>
                <a:spcPct val="115000"/>
              </a:lnSpc>
              <a:spcBef>
                <a:spcPts val="0"/>
              </a:spcBef>
              <a:spcAft>
                <a:spcPts val="0"/>
              </a:spcAft>
              <a:buNone/>
            </a:pPr>
            <a:r>
              <a:rPr lang="ja">
                <a:solidFill>
                  <a:schemeClr val="dk1"/>
                </a:solidFill>
                <a:latin typeface="M PLUS Rounded 1c"/>
                <a:ea typeface="M PLUS Rounded 1c"/>
                <a:cs typeface="M PLUS Rounded 1c"/>
                <a:sym typeface="M PLUS Rounded 1c"/>
              </a:rPr>
              <a:t>求められる資質・能力も変わっていく。</a:t>
            </a:r>
            <a:endParaRPr>
              <a:solidFill>
                <a:schemeClr val="dk1"/>
              </a:solidFill>
              <a:latin typeface="M PLUS Rounded 1c"/>
              <a:ea typeface="M PLUS Rounded 1c"/>
              <a:cs typeface="M PLUS Rounded 1c"/>
              <a:sym typeface="M PLUS Rounded 1c"/>
            </a:endParaRPr>
          </a:p>
        </p:txBody>
      </p:sp>
      <p:sp>
        <p:nvSpPr>
          <p:cNvPr id="15651" name="Google Shape;15651;p135"/>
          <p:cNvSpPr/>
          <p:nvPr/>
        </p:nvSpPr>
        <p:spPr>
          <a:xfrm>
            <a:off x="562386"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135"/>
          <p:cNvSpPr/>
          <p:nvPr/>
        </p:nvSpPr>
        <p:spPr>
          <a:xfrm>
            <a:off x="2363351" y="772974"/>
            <a:ext cx="1210500" cy="350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35"/>
          <p:cNvSpPr txBox="1"/>
          <p:nvPr/>
        </p:nvSpPr>
        <p:spPr>
          <a:xfrm>
            <a:off x="592086"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4.0</a:t>
            </a:r>
            <a:endParaRPr sz="1300" b="1">
              <a:latin typeface="M PLUS Rounded 1c"/>
              <a:ea typeface="M PLUS Rounded 1c"/>
              <a:cs typeface="M PLUS Rounded 1c"/>
              <a:sym typeface="M PLUS Rounded 1c"/>
            </a:endParaRPr>
          </a:p>
        </p:txBody>
      </p:sp>
      <p:sp>
        <p:nvSpPr>
          <p:cNvPr id="15654" name="Google Shape;15654;p135"/>
          <p:cNvSpPr txBox="1"/>
          <p:nvPr/>
        </p:nvSpPr>
        <p:spPr>
          <a:xfrm>
            <a:off x="2393051" y="748224"/>
            <a:ext cx="1151100" cy="384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300" b="1">
                <a:latin typeface="M PLUS Rounded 1c"/>
                <a:ea typeface="M PLUS Rounded 1c"/>
                <a:cs typeface="M PLUS Rounded 1c"/>
                <a:sym typeface="M PLUS Rounded 1c"/>
              </a:rPr>
              <a:t>Society 5.0</a:t>
            </a:r>
            <a:endParaRPr sz="1300" b="1">
              <a:latin typeface="M PLUS Rounded 1c"/>
              <a:ea typeface="M PLUS Rounded 1c"/>
              <a:cs typeface="M PLUS Rounded 1c"/>
              <a:sym typeface="M PLUS Rounded 1c"/>
            </a:endParaRPr>
          </a:p>
        </p:txBody>
      </p:sp>
      <p:sp>
        <p:nvSpPr>
          <p:cNvPr id="15655" name="Google Shape;15655;p135"/>
          <p:cNvSpPr/>
          <p:nvPr/>
        </p:nvSpPr>
        <p:spPr>
          <a:xfrm>
            <a:off x="569772" y="2119175"/>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a:t>
            </a:r>
            <a:endParaRPr/>
          </a:p>
        </p:txBody>
      </p:sp>
      <p:sp>
        <p:nvSpPr>
          <p:cNvPr id="15656" name="Google Shape;15656;p135"/>
          <p:cNvSpPr/>
          <p:nvPr/>
        </p:nvSpPr>
        <p:spPr>
          <a:xfrm>
            <a:off x="2370736" y="2119175"/>
            <a:ext cx="1210500" cy="585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rgbClr val="222222"/>
                </a:solidFill>
                <a:latin typeface="M PLUS Rounded 1c"/>
                <a:ea typeface="M PLUS Rounded 1c"/>
                <a:cs typeface="M PLUS Rounded 1c"/>
                <a:sym typeface="M PLUS Rounded 1c"/>
              </a:rPr>
              <a:t>超スマート</a:t>
            </a:r>
            <a:endParaRPr sz="1200">
              <a:solidFill>
                <a:srgbClr val="222222"/>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創造</a:t>
            </a:r>
            <a:endParaRPr/>
          </a:p>
        </p:txBody>
      </p:sp>
      <p:sp>
        <p:nvSpPr>
          <p:cNvPr id="15657" name="Google Shape;15657;p135"/>
          <p:cNvSpPr/>
          <p:nvPr/>
        </p:nvSpPr>
        <p:spPr>
          <a:xfrm>
            <a:off x="569759" y="2809434"/>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情報技術</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ボーダレス</a:t>
            </a:r>
            <a:endParaRPr sz="1200">
              <a:latin typeface="M PLUS Rounded 1c"/>
              <a:ea typeface="M PLUS Rounded 1c"/>
              <a:cs typeface="M PLUS Rounded 1c"/>
              <a:sym typeface="M PLUS Rounded 1c"/>
            </a:endParaRPr>
          </a:p>
        </p:txBody>
      </p:sp>
      <p:sp>
        <p:nvSpPr>
          <p:cNvPr id="15658" name="Google Shape;15658;p135"/>
          <p:cNvSpPr/>
          <p:nvPr/>
        </p:nvSpPr>
        <p:spPr>
          <a:xfrm>
            <a:off x="2370724" y="2809434"/>
            <a:ext cx="1210500" cy="62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持続可能な</a:t>
            </a:r>
            <a:endParaRPr sz="1200">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sz="1200">
                <a:solidFill>
                  <a:schemeClr val="dk1"/>
                </a:solidFill>
                <a:latin typeface="M PLUS Rounded 1c"/>
                <a:ea typeface="M PLUS Rounded 1c"/>
                <a:cs typeface="M PLUS Rounded 1c"/>
                <a:sym typeface="M PLUS Rounded 1c"/>
              </a:rPr>
              <a:t>より良い社会</a:t>
            </a:r>
            <a:endParaRPr sz="1200">
              <a:latin typeface="M PLUS Rounded 1c"/>
              <a:ea typeface="M PLUS Rounded 1c"/>
              <a:cs typeface="M PLUS Rounded 1c"/>
              <a:sym typeface="M PLUS Rounded 1c"/>
            </a:endParaRPr>
          </a:p>
        </p:txBody>
      </p:sp>
      <p:sp>
        <p:nvSpPr>
          <p:cNvPr id="15659" name="Google Shape;15659;p135"/>
          <p:cNvSpPr/>
          <p:nvPr/>
        </p:nvSpPr>
        <p:spPr>
          <a:xfrm>
            <a:off x="559386" y="3556524"/>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ja" sz="1200">
                <a:solidFill>
                  <a:srgbClr val="222222"/>
                </a:solidFill>
                <a:latin typeface="M PLUS Rounded 1c"/>
                <a:ea typeface="M PLUS Rounded 1c"/>
                <a:cs typeface="M PLUS Rounded 1c"/>
                <a:sym typeface="M PLUS Rounded 1c"/>
              </a:rPr>
              <a:t>ITリテラシー</a:t>
            </a:r>
            <a:endParaRPr sz="1200">
              <a:solidFill>
                <a:srgbClr val="222222"/>
              </a:solidFill>
              <a:latin typeface="M PLUS Rounded 1c"/>
              <a:ea typeface="M PLUS Rounded 1c"/>
              <a:cs typeface="M PLUS Rounded 1c"/>
              <a:sym typeface="M PLUS Rounded 1c"/>
            </a:endParaRPr>
          </a:p>
          <a:p>
            <a:pPr marL="0" lvl="0" indent="0" algn="l" rtl="0">
              <a:spcBef>
                <a:spcPts val="0"/>
              </a:spcBef>
              <a:spcAft>
                <a:spcPts val="0"/>
              </a:spcAft>
              <a:buNone/>
            </a:pPr>
            <a:r>
              <a:rPr lang="ja" sz="1200">
                <a:solidFill>
                  <a:srgbClr val="222222"/>
                </a:solidFill>
                <a:latin typeface="M PLUS Rounded 1c"/>
                <a:ea typeface="M PLUS Rounded 1c"/>
                <a:cs typeface="M PLUS Rounded 1c"/>
                <a:sym typeface="M PLUS Rounded 1c"/>
              </a:rPr>
              <a:t>情報活用力</a:t>
            </a:r>
            <a:endParaRPr sz="1200">
              <a:solidFill>
                <a:srgbClr val="222222"/>
              </a:solidFill>
              <a:latin typeface="M PLUS Rounded 1c"/>
              <a:ea typeface="M PLUS Rounded 1c"/>
              <a:cs typeface="M PLUS Rounded 1c"/>
              <a:sym typeface="M PLUS Rounded 1c"/>
            </a:endParaRPr>
          </a:p>
          <a:p>
            <a:pPr marL="0" lvl="0" indent="0" algn="l" rtl="0">
              <a:spcBef>
                <a:spcPts val="0"/>
              </a:spcBef>
              <a:spcAft>
                <a:spcPts val="0"/>
              </a:spcAft>
              <a:buNone/>
            </a:pPr>
            <a:endParaRPr sz="1200">
              <a:solidFill>
                <a:srgbClr val="222222"/>
              </a:solidFill>
              <a:latin typeface="M PLUS Rounded 1c"/>
              <a:ea typeface="M PLUS Rounded 1c"/>
              <a:cs typeface="M PLUS Rounded 1c"/>
              <a:sym typeface="M PLUS Rounded 1c"/>
            </a:endParaRPr>
          </a:p>
          <a:p>
            <a:pPr marL="0" lvl="0" indent="0" algn="l" rtl="0">
              <a:spcBef>
                <a:spcPts val="0"/>
              </a:spcBef>
              <a:spcAft>
                <a:spcPts val="0"/>
              </a:spcAft>
              <a:buNone/>
            </a:pPr>
            <a:r>
              <a:rPr lang="ja" sz="1200">
                <a:solidFill>
                  <a:srgbClr val="222222"/>
                </a:solidFill>
                <a:latin typeface="M PLUS Rounded 1c"/>
                <a:ea typeface="M PLUS Rounded 1c"/>
                <a:cs typeface="M PLUS Rounded 1c"/>
                <a:sym typeface="M PLUS Rounded 1c"/>
              </a:rPr>
              <a:t>クリティカルシンキング</a:t>
            </a:r>
            <a:endParaRPr sz="1200">
              <a:solidFill>
                <a:srgbClr val="222222"/>
              </a:solidFill>
              <a:latin typeface="M PLUS Rounded 1c"/>
              <a:ea typeface="M PLUS Rounded 1c"/>
              <a:cs typeface="M PLUS Rounded 1c"/>
              <a:sym typeface="M PLUS Rounded 1c"/>
            </a:endParaRPr>
          </a:p>
          <a:p>
            <a:pPr marL="0" lvl="0" indent="0" algn="l" rtl="0">
              <a:spcBef>
                <a:spcPts val="0"/>
              </a:spcBef>
              <a:spcAft>
                <a:spcPts val="0"/>
              </a:spcAft>
              <a:buNone/>
            </a:pPr>
            <a:r>
              <a:rPr lang="ja" sz="1000">
                <a:solidFill>
                  <a:srgbClr val="222222"/>
                </a:solidFill>
                <a:latin typeface="M PLUS Rounded 1c"/>
                <a:ea typeface="M PLUS Rounded 1c"/>
                <a:cs typeface="M PLUS Rounded 1c"/>
                <a:sym typeface="M PLUS Rounded 1c"/>
              </a:rPr>
              <a:t>（批判的思考力）</a:t>
            </a:r>
            <a:endParaRPr sz="1600">
              <a:solidFill>
                <a:srgbClr val="222222"/>
              </a:solidFill>
              <a:latin typeface="M PLUS Rounded 1c"/>
              <a:ea typeface="M PLUS Rounded 1c"/>
              <a:cs typeface="M PLUS Rounded 1c"/>
              <a:sym typeface="M PLUS Rounded 1c"/>
            </a:endParaRPr>
          </a:p>
        </p:txBody>
      </p:sp>
      <p:sp>
        <p:nvSpPr>
          <p:cNvPr id="15660" name="Google Shape;15660;p135"/>
          <p:cNvSpPr/>
          <p:nvPr/>
        </p:nvSpPr>
        <p:spPr>
          <a:xfrm>
            <a:off x="2360351" y="3556524"/>
            <a:ext cx="1210500" cy="1103400"/>
          </a:xfrm>
          <a:prstGeom prst="rect">
            <a:avLst/>
          </a:prstGeom>
          <a:noFill/>
          <a:ln w="19050" cap="flat" cmpd="sng">
            <a:solidFill>
              <a:srgbClr val="EC588E"/>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ja" sz="2400">
                <a:solidFill>
                  <a:srgbClr val="222222"/>
                </a:solidFill>
                <a:latin typeface="M PLUS Rounded 1c"/>
                <a:ea typeface="M PLUS Rounded 1c"/>
                <a:cs typeface="M PLUS Rounded 1c"/>
                <a:sym typeface="M PLUS Rounded 1c"/>
              </a:rPr>
              <a:t>??</a:t>
            </a:r>
            <a:endParaRPr sz="2400">
              <a:solidFill>
                <a:srgbClr val="222222"/>
              </a:solidFill>
              <a:latin typeface="M PLUS Rounded 1c"/>
              <a:ea typeface="M PLUS Rounded 1c"/>
              <a:cs typeface="M PLUS Rounded 1c"/>
              <a:sym typeface="M PLUS Rounded 1c"/>
            </a:endParaRPr>
          </a:p>
        </p:txBody>
      </p:sp>
      <p:sp>
        <p:nvSpPr>
          <p:cNvPr id="15661" name="Google Shape;15661;p135"/>
          <p:cNvSpPr/>
          <p:nvPr/>
        </p:nvSpPr>
        <p:spPr>
          <a:xfrm rot="10800000">
            <a:off x="1917361" y="1176550"/>
            <a:ext cx="295500" cy="3492300"/>
          </a:xfrm>
          <a:prstGeom prst="wedgeRectCallout">
            <a:avLst>
              <a:gd name="adj1" fmla="val -21210"/>
              <a:gd name="adj2" fmla="val 5371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662" name="Google Shape;15662;p135"/>
          <p:cNvPicPr preferRelativeResize="0"/>
          <p:nvPr/>
        </p:nvPicPr>
        <p:blipFill>
          <a:blip r:embed="rId3">
            <a:alphaModFix/>
          </a:blip>
          <a:stretch>
            <a:fillRect/>
          </a:stretch>
        </p:blipFill>
        <p:spPr>
          <a:xfrm>
            <a:off x="843736" y="1326363"/>
            <a:ext cx="663325" cy="663325"/>
          </a:xfrm>
          <a:prstGeom prst="rect">
            <a:avLst/>
          </a:prstGeom>
          <a:noFill/>
          <a:ln>
            <a:noFill/>
          </a:ln>
        </p:spPr>
      </p:pic>
      <p:pic>
        <p:nvPicPr>
          <p:cNvPr id="15663" name="Google Shape;15663;p135"/>
          <p:cNvPicPr preferRelativeResize="0"/>
          <p:nvPr/>
        </p:nvPicPr>
        <p:blipFill>
          <a:blip r:embed="rId4">
            <a:alphaModFix/>
          </a:blip>
          <a:stretch>
            <a:fillRect/>
          </a:stretch>
        </p:blipFill>
        <p:spPr>
          <a:xfrm>
            <a:off x="2438036" y="1510044"/>
            <a:ext cx="526144" cy="445781"/>
          </a:xfrm>
          <a:prstGeom prst="rect">
            <a:avLst/>
          </a:prstGeom>
          <a:noFill/>
          <a:ln>
            <a:noFill/>
          </a:ln>
        </p:spPr>
      </p:pic>
      <p:pic>
        <p:nvPicPr>
          <p:cNvPr id="15664" name="Google Shape;15664;p135"/>
          <p:cNvPicPr preferRelativeResize="0"/>
          <p:nvPr/>
        </p:nvPicPr>
        <p:blipFill>
          <a:blip r:embed="rId5">
            <a:alphaModFix/>
          </a:blip>
          <a:stretch>
            <a:fillRect/>
          </a:stretch>
        </p:blipFill>
        <p:spPr>
          <a:xfrm>
            <a:off x="2869397" y="1206200"/>
            <a:ext cx="623790" cy="623793"/>
          </a:xfrm>
          <a:prstGeom prst="rect">
            <a:avLst/>
          </a:prstGeom>
          <a:noFill/>
          <a:ln>
            <a:noFill/>
          </a:ln>
        </p:spPr>
      </p:pic>
      <p:cxnSp>
        <p:nvCxnSpPr>
          <p:cNvPr id="15665" name="Google Shape;15665;p135"/>
          <p:cNvCxnSpPr/>
          <p:nvPr/>
        </p:nvCxnSpPr>
        <p:spPr>
          <a:xfrm>
            <a:off x="1931911" y="940650"/>
            <a:ext cx="272400" cy="0"/>
          </a:xfrm>
          <a:prstGeom prst="straightConnector1">
            <a:avLst/>
          </a:prstGeom>
          <a:noFill/>
          <a:ln w="19050" cap="flat" cmpd="sng">
            <a:solidFill>
              <a:schemeClr val="dk1"/>
            </a:solidFill>
            <a:prstDash val="solid"/>
            <a:round/>
            <a:headEnd type="none" w="med" len="med"/>
            <a:tailEnd type="triangle" w="med" len="med"/>
          </a:ln>
        </p:spPr>
      </p:cxnSp>
      <p:sp>
        <p:nvSpPr>
          <p:cNvPr id="15666" name="Google Shape;15666;p135"/>
          <p:cNvSpPr txBox="1"/>
          <p:nvPr/>
        </p:nvSpPr>
        <p:spPr>
          <a:xfrm>
            <a:off x="1820211" y="1176550"/>
            <a:ext cx="510600" cy="3201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A</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技</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術</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発</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展</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I</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o</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T</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の</a:t>
            </a:r>
            <a:endParaRPr>
              <a:solidFill>
                <a:schemeClr val="dk1"/>
              </a:solidFill>
              <a:latin typeface="M PLUS Rounded 1c"/>
              <a:ea typeface="M PLUS Rounded 1c"/>
              <a:cs typeface="M PLUS Rounded 1c"/>
              <a:sym typeface="M PLUS Rounded 1c"/>
            </a:endParaRPr>
          </a:p>
          <a:p>
            <a:pPr marL="0" lvl="0" indent="0" algn="ctr" rtl="0">
              <a:spcBef>
                <a:spcPts val="0"/>
              </a:spcBef>
              <a:spcAft>
                <a:spcPts val="0"/>
              </a:spcAft>
              <a:buNone/>
            </a:pPr>
            <a:r>
              <a:rPr lang="ja">
                <a:solidFill>
                  <a:schemeClr val="dk1"/>
                </a:solidFill>
                <a:latin typeface="M PLUS Rounded 1c"/>
                <a:ea typeface="M PLUS Rounded 1c"/>
                <a:cs typeface="M PLUS Rounded 1c"/>
                <a:sym typeface="M PLUS Rounded 1c"/>
              </a:rPr>
              <a:t>活用</a:t>
            </a:r>
            <a:endParaRPr>
              <a:solidFill>
                <a:schemeClr val="dk1"/>
              </a:solidFill>
              <a:latin typeface="M PLUS Rounded 1c"/>
              <a:ea typeface="M PLUS Rounded 1c"/>
              <a:cs typeface="M PLUS Rounded 1c"/>
              <a:sym typeface="M PLUS Rounded 1c"/>
            </a:endParaRPr>
          </a:p>
        </p:txBody>
      </p:sp>
      <p:sp>
        <p:nvSpPr>
          <p:cNvPr id="15667" name="Google Shape;15667;p135"/>
          <p:cNvSpPr txBox="1"/>
          <p:nvPr/>
        </p:nvSpPr>
        <p:spPr>
          <a:xfrm>
            <a:off x="180889" y="2095375"/>
            <a:ext cx="348900" cy="5850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社</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会</a:t>
            </a:r>
            <a:endParaRPr sz="1300" b="1">
              <a:latin typeface="M PLUS Rounded 1c"/>
              <a:ea typeface="M PLUS Rounded 1c"/>
              <a:cs typeface="M PLUS Rounded 1c"/>
              <a:sym typeface="M PLUS Rounded 1c"/>
            </a:endParaRPr>
          </a:p>
        </p:txBody>
      </p:sp>
      <p:sp>
        <p:nvSpPr>
          <p:cNvPr id="15668" name="Google Shape;15668;p135"/>
          <p:cNvSpPr txBox="1"/>
          <p:nvPr/>
        </p:nvSpPr>
        <p:spPr>
          <a:xfrm>
            <a:off x="220739" y="355652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求められる</a:t>
            </a:r>
            <a:endParaRPr sz="1300" b="1">
              <a:latin typeface="M PLUS Rounded 1c"/>
              <a:ea typeface="M PLUS Rounded 1c"/>
              <a:cs typeface="M PLUS Rounded 1c"/>
              <a:sym typeface="M PLUS Rounded 1c"/>
            </a:endParaRPr>
          </a:p>
        </p:txBody>
      </p:sp>
      <p:sp>
        <p:nvSpPr>
          <p:cNvPr id="15669" name="Google Shape;15669;p135"/>
          <p:cNvSpPr txBox="1"/>
          <p:nvPr/>
        </p:nvSpPr>
        <p:spPr>
          <a:xfrm>
            <a:off x="180900" y="2680375"/>
            <a:ext cx="348900" cy="954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ja" sz="1000">
                <a:solidFill>
                  <a:schemeClr val="dk1"/>
                </a:solidFill>
                <a:latin typeface="M PLUS Rounded 1c ExtraBold"/>
                <a:ea typeface="M PLUS Rounded 1c ExtraBold"/>
                <a:cs typeface="M PLUS Rounded 1c ExtraBold"/>
                <a:sym typeface="M PLUS Rounded 1c ExtraBold"/>
              </a:rPr>
              <a:t>キIワIド</a:t>
            </a:r>
            <a:endParaRPr sz="1100">
              <a:latin typeface="M PLUS Rounded 1c ExtraBold"/>
              <a:ea typeface="M PLUS Rounded 1c ExtraBold"/>
              <a:cs typeface="M PLUS Rounded 1c ExtraBold"/>
              <a:sym typeface="M PLUS Rounded 1c ExtraBold"/>
            </a:endParaRPr>
          </a:p>
        </p:txBody>
      </p:sp>
      <p:sp>
        <p:nvSpPr>
          <p:cNvPr id="15670" name="Google Shape;15670;p135"/>
          <p:cNvSpPr txBox="1"/>
          <p:nvPr/>
        </p:nvSpPr>
        <p:spPr>
          <a:xfrm>
            <a:off x="28976" y="3551775"/>
            <a:ext cx="315300" cy="11853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1300" b="1">
                <a:latin typeface="M PLUS Rounded 1c"/>
                <a:ea typeface="M PLUS Rounded 1c"/>
                <a:cs typeface="M PLUS Rounded 1c"/>
                <a:sym typeface="M PLUS Rounded 1c"/>
              </a:rPr>
              <a:t>資</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質</a:t>
            </a:r>
            <a:endParaRPr sz="1300" b="1">
              <a:latin typeface="M PLUS Rounded 1c"/>
              <a:ea typeface="M PLUS Rounded 1c"/>
              <a:cs typeface="M PLUS Rounded 1c"/>
              <a:sym typeface="M PLUS Rounded 1c"/>
            </a:endParaRPr>
          </a:p>
          <a:p>
            <a:pPr marL="0" lvl="0" indent="0" algn="ctr" rtl="0">
              <a:spcBef>
                <a:spcPts val="0"/>
              </a:spcBef>
              <a:spcAft>
                <a:spcPts val="0"/>
              </a:spcAft>
              <a:buNone/>
            </a:pPr>
            <a:r>
              <a:rPr lang="ja" sz="1300" b="1">
                <a:latin typeface="M PLUS Rounded 1c"/>
                <a:ea typeface="M PLUS Rounded 1c"/>
                <a:cs typeface="M PLUS Rounded 1c"/>
                <a:sym typeface="M PLUS Rounded 1c"/>
              </a:rPr>
              <a:t>・</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能</a:t>
            </a:r>
            <a:endParaRPr sz="1300" b="1">
              <a:latin typeface="M PLUS Rounded 1c"/>
              <a:ea typeface="M PLUS Rounded 1c"/>
              <a:cs typeface="M PLUS Rounded 1c"/>
              <a:sym typeface="M PLUS Rounded 1c"/>
            </a:endParaRPr>
          </a:p>
          <a:p>
            <a:pPr marL="0" lvl="0" indent="0" algn="r" rtl="0">
              <a:spcBef>
                <a:spcPts val="0"/>
              </a:spcBef>
              <a:spcAft>
                <a:spcPts val="0"/>
              </a:spcAft>
              <a:buNone/>
            </a:pPr>
            <a:r>
              <a:rPr lang="ja" sz="1300" b="1">
                <a:latin typeface="M PLUS Rounded 1c"/>
                <a:ea typeface="M PLUS Rounded 1c"/>
                <a:cs typeface="M PLUS Rounded 1c"/>
                <a:sym typeface="M PLUS Rounded 1c"/>
              </a:rPr>
              <a:t>力</a:t>
            </a:r>
            <a:endParaRPr sz="1300" b="1">
              <a:latin typeface="M PLUS Rounded 1c"/>
              <a:ea typeface="M PLUS Rounded 1c"/>
              <a:cs typeface="M PLUS Rounded 1c"/>
              <a:sym typeface="M PLUS Rounded 1c"/>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966"/>
        <p:cNvGrpSpPr/>
        <p:nvPr/>
      </p:nvGrpSpPr>
      <p:grpSpPr>
        <a:xfrm>
          <a:off x="0" y="0"/>
          <a:ext cx="0" cy="0"/>
          <a:chOff x="0" y="0"/>
          <a:chExt cx="0" cy="0"/>
        </a:xfrm>
      </p:grpSpPr>
      <p:sp>
        <p:nvSpPr>
          <p:cNvPr id="13967" name="Google Shape;13967;p82"/>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3968" name="Google Shape;13968;p82"/>
          <p:cNvSpPr/>
          <p:nvPr/>
        </p:nvSpPr>
        <p:spPr>
          <a:xfrm>
            <a:off x="3184111" y="1465170"/>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chemeClr val="dk1"/>
                </a:solidFill>
                <a:latin typeface="M PLUS Rounded 1c Medium"/>
                <a:ea typeface="M PLUS Rounded 1c Medium"/>
                <a:cs typeface="M PLUS Rounded 1c Medium"/>
                <a:sym typeface="M PLUS Rounded 1c Medium"/>
              </a:rPr>
              <a:t>ネット</a:t>
            </a:r>
            <a:endParaRPr sz="17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chemeClr val="dk1"/>
                </a:solidFill>
                <a:latin typeface="M PLUS Rounded 1c Medium"/>
                <a:ea typeface="M PLUS Rounded 1c Medium"/>
                <a:cs typeface="M PLUS Rounded 1c Medium"/>
                <a:sym typeface="M PLUS Rounded 1c Medium"/>
              </a:rPr>
              <a:t>ショッピング</a:t>
            </a:r>
            <a:endParaRPr sz="1500"/>
          </a:p>
        </p:txBody>
      </p:sp>
      <p:sp>
        <p:nvSpPr>
          <p:cNvPr id="13969" name="Google Shape;13969;p82"/>
          <p:cNvSpPr/>
          <p:nvPr/>
        </p:nvSpPr>
        <p:spPr>
          <a:xfrm>
            <a:off x="5554175" y="1465172"/>
            <a:ext cx="2167200" cy="1226400"/>
          </a:xfrm>
          <a:prstGeom prst="ellipse">
            <a:avLst/>
          </a:prstGeom>
          <a:solidFill>
            <a:srgbClr val="EEEEE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200">
                <a:solidFill>
                  <a:schemeClr val="dk1"/>
                </a:solidFill>
                <a:latin typeface="M PLUS Rounded 1c Medium"/>
                <a:ea typeface="M PLUS Rounded 1c Medium"/>
                <a:cs typeface="M PLUS Rounded 1c Medium"/>
                <a:sym typeface="M PLUS Rounded 1c Medium"/>
              </a:rPr>
              <a:t>SNS</a:t>
            </a:r>
            <a:endParaRPr sz="2000"/>
          </a:p>
        </p:txBody>
      </p:sp>
      <p:sp>
        <p:nvSpPr>
          <p:cNvPr id="13970" name="Google Shape;13970;p82"/>
          <p:cNvSpPr/>
          <p:nvPr/>
        </p:nvSpPr>
        <p:spPr>
          <a:xfrm>
            <a:off x="1686937" y="2580995"/>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音楽の配信</a:t>
            </a:r>
            <a:endParaRPr sz="1800"/>
          </a:p>
        </p:txBody>
      </p:sp>
      <p:sp>
        <p:nvSpPr>
          <p:cNvPr id="13971" name="Google Shape;13971;p82"/>
          <p:cNvSpPr/>
          <p:nvPr/>
        </p:nvSpPr>
        <p:spPr>
          <a:xfrm>
            <a:off x="6710747" y="2429818"/>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オンライン</a:t>
            </a:r>
            <a:endParaRPr sz="18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ゲーム</a:t>
            </a:r>
            <a:endParaRPr sz="1600"/>
          </a:p>
        </p:txBody>
      </p:sp>
      <p:sp>
        <p:nvSpPr>
          <p:cNvPr id="13972" name="Google Shape;13972;p82"/>
          <p:cNvSpPr/>
          <p:nvPr/>
        </p:nvSpPr>
        <p:spPr>
          <a:xfrm>
            <a:off x="5343575" y="3551993"/>
            <a:ext cx="23016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600">
                <a:solidFill>
                  <a:schemeClr val="dk1"/>
                </a:solidFill>
                <a:latin typeface="M PLUS Rounded 1c Medium"/>
                <a:ea typeface="M PLUS Rounded 1c Medium"/>
                <a:cs typeface="M PLUS Rounded 1c Medium"/>
                <a:sym typeface="M PLUS Rounded 1c Medium"/>
              </a:rPr>
              <a:t>チケットの</a:t>
            </a:r>
            <a:endParaRPr sz="16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600">
                <a:solidFill>
                  <a:schemeClr val="dk1"/>
                </a:solidFill>
                <a:latin typeface="M PLUS Rounded 1c Medium"/>
                <a:ea typeface="M PLUS Rounded 1c Medium"/>
                <a:cs typeface="M PLUS Rounded 1c Medium"/>
                <a:sym typeface="M PLUS Rounded 1c Medium"/>
              </a:rPr>
              <a:t>オンライン予約</a:t>
            </a:r>
            <a:endParaRPr sz="1600">
              <a:solidFill>
                <a:schemeClr val="dk1"/>
              </a:solidFill>
              <a:latin typeface="M PLUS Rounded 1c Medium"/>
              <a:ea typeface="M PLUS Rounded 1c Medium"/>
              <a:cs typeface="M PLUS Rounded 1c Medium"/>
              <a:sym typeface="M PLUS Rounded 1c Medium"/>
            </a:endParaRPr>
          </a:p>
        </p:txBody>
      </p:sp>
      <p:sp>
        <p:nvSpPr>
          <p:cNvPr id="13973" name="Google Shape;13973;p82"/>
          <p:cNvSpPr/>
          <p:nvPr/>
        </p:nvSpPr>
        <p:spPr>
          <a:xfrm>
            <a:off x="379283" y="3477968"/>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動画の配信</a:t>
            </a:r>
            <a:endParaRPr sz="1800">
              <a:solidFill>
                <a:schemeClr val="dk1"/>
              </a:solidFill>
              <a:latin typeface="M PLUS Rounded 1c Medium"/>
              <a:ea typeface="M PLUS Rounded 1c Medium"/>
              <a:cs typeface="M PLUS Rounded 1c Medium"/>
              <a:sym typeface="M PLUS Rounded 1c Medium"/>
            </a:endParaRPr>
          </a:p>
        </p:txBody>
      </p:sp>
      <p:sp>
        <p:nvSpPr>
          <p:cNvPr id="13974" name="Google Shape;13974;p82"/>
          <p:cNvSpPr/>
          <p:nvPr/>
        </p:nvSpPr>
        <p:spPr>
          <a:xfrm>
            <a:off x="2932955" y="3607496"/>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ICカード</a:t>
            </a:r>
            <a:endParaRPr sz="1800">
              <a:solidFill>
                <a:schemeClr val="dk1"/>
              </a:solidFill>
              <a:latin typeface="M PLUS Rounded 1c Medium"/>
              <a:ea typeface="M PLUS Rounded 1c Medium"/>
              <a:cs typeface="M PLUS Rounded 1c Medium"/>
              <a:sym typeface="M PLUS Rounded 1c Medium"/>
            </a:endParaRPr>
          </a:p>
        </p:txBody>
      </p:sp>
      <p:sp>
        <p:nvSpPr>
          <p:cNvPr id="13975" name="Google Shape;13975;p82"/>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600" b="1">
                <a:solidFill>
                  <a:srgbClr val="222222"/>
                </a:solidFill>
                <a:latin typeface="M PLUS Rounded 1c"/>
                <a:ea typeface="M PLUS Rounded 1c"/>
                <a:cs typeface="M PLUS Rounded 1c"/>
                <a:sym typeface="M PLUS Rounded 1c"/>
              </a:rPr>
              <a:t>情報社会の便利なサービス</a:t>
            </a:r>
            <a:endParaRPr sz="3200" b="1">
              <a:solidFill>
                <a:srgbClr val="000000"/>
              </a:solidFill>
              <a:latin typeface="M PLUS Rounded 1c"/>
              <a:ea typeface="M PLUS Rounded 1c"/>
              <a:cs typeface="M PLUS Rounded 1c"/>
              <a:sym typeface="M PLUS Rounded 1c"/>
            </a:endParaRPr>
          </a:p>
        </p:txBody>
      </p:sp>
      <p:cxnSp>
        <p:nvCxnSpPr>
          <p:cNvPr id="13976" name="Google Shape;13976;p82"/>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3977" name="Google Shape;13977;p82"/>
          <p:cNvSpPr/>
          <p:nvPr/>
        </p:nvSpPr>
        <p:spPr>
          <a:xfrm>
            <a:off x="599233" y="1542472"/>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chemeClr val="dk1"/>
                </a:solidFill>
                <a:latin typeface="M PLUS Rounded 1c Medium"/>
                <a:ea typeface="M PLUS Rounded 1c Medium"/>
                <a:cs typeface="M PLUS Rounded 1c Medium"/>
                <a:sym typeface="M PLUS Rounded 1c Medium"/>
              </a:rPr>
              <a:t>メタバース</a:t>
            </a:r>
            <a:endParaRPr sz="1700">
              <a:solidFill>
                <a:schemeClr val="dk1"/>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chemeClr val="dk1"/>
                </a:solidFill>
                <a:latin typeface="M PLUS Rounded 1c Medium"/>
                <a:ea typeface="M PLUS Rounded 1c Medium"/>
                <a:cs typeface="M PLUS Rounded 1c Medium"/>
                <a:sym typeface="M PLUS Rounded 1c Medium"/>
              </a:rPr>
              <a:t>（仮想空間）</a:t>
            </a:r>
            <a:endParaRPr sz="1700">
              <a:solidFill>
                <a:schemeClr val="dk1"/>
              </a:solidFill>
              <a:latin typeface="M PLUS Rounded 1c Medium"/>
              <a:ea typeface="M PLUS Rounded 1c Medium"/>
              <a:cs typeface="M PLUS Rounded 1c Medium"/>
              <a:sym typeface="M PLUS Rounded 1c Medium"/>
            </a:endParaRPr>
          </a:p>
        </p:txBody>
      </p:sp>
      <p:sp>
        <p:nvSpPr>
          <p:cNvPr id="13978" name="Google Shape;13978;p82"/>
          <p:cNvSpPr/>
          <p:nvPr/>
        </p:nvSpPr>
        <p:spPr>
          <a:xfrm>
            <a:off x="4292433" y="2580993"/>
            <a:ext cx="2167200" cy="1226400"/>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chemeClr val="dk1"/>
                </a:solidFill>
                <a:latin typeface="M PLUS Rounded 1c Medium"/>
                <a:ea typeface="M PLUS Rounded 1c Medium"/>
                <a:cs typeface="M PLUS Rounded 1c Medium"/>
                <a:sym typeface="M PLUS Rounded 1c Medium"/>
              </a:rPr>
              <a:t>電子マネー</a:t>
            </a:r>
            <a:endParaRPr sz="1800">
              <a:solidFill>
                <a:schemeClr val="dk1"/>
              </a:solidFill>
              <a:latin typeface="M PLUS Rounded 1c Medium"/>
              <a:ea typeface="M PLUS Rounded 1c Medium"/>
              <a:cs typeface="M PLUS Rounded 1c Medium"/>
              <a:sym typeface="M PLUS Rounded 1c Medium"/>
            </a:endParaRPr>
          </a:p>
        </p:txBody>
      </p:sp>
      <p:sp>
        <p:nvSpPr>
          <p:cNvPr id="13979" name="Google Shape;13979;p82"/>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983"/>
        <p:cNvGrpSpPr/>
        <p:nvPr/>
      </p:nvGrpSpPr>
      <p:grpSpPr>
        <a:xfrm>
          <a:off x="0" y="0"/>
          <a:ext cx="0" cy="0"/>
          <a:chOff x="0" y="0"/>
          <a:chExt cx="0" cy="0"/>
        </a:xfrm>
      </p:grpSpPr>
      <p:sp>
        <p:nvSpPr>
          <p:cNvPr id="13984" name="Google Shape;13984;p83"/>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3985" name="Google Shape;13985;p83"/>
          <p:cNvSpPr/>
          <p:nvPr/>
        </p:nvSpPr>
        <p:spPr>
          <a:xfrm>
            <a:off x="3184111" y="1465170"/>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ネット</a:t>
            </a:r>
            <a:endParaRPr sz="17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ショッピング</a:t>
            </a:r>
            <a:endParaRPr sz="1500">
              <a:solidFill>
                <a:srgbClr val="CCCCCC"/>
              </a:solidFill>
            </a:endParaRPr>
          </a:p>
        </p:txBody>
      </p:sp>
      <p:sp>
        <p:nvSpPr>
          <p:cNvPr id="13986" name="Google Shape;13986;p83"/>
          <p:cNvSpPr/>
          <p:nvPr/>
        </p:nvSpPr>
        <p:spPr>
          <a:xfrm>
            <a:off x="5554175" y="1465172"/>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200">
                <a:solidFill>
                  <a:srgbClr val="CCCCCC"/>
                </a:solidFill>
                <a:latin typeface="M PLUS Rounded 1c Medium"/>
                <a:ea typeface="M PLUS Rounded 1c Medium"/>
                <a:cs typeface="M PLUS Rounded 1c Medium"/>
                <a:sym typeface="M PLUS Rounded 1c Medium"/>
              </a:rPr>
              <a:t>SNS</a:t>
            </a:r>
            <a:endParaRPr sz="2000">
              <a:solidFill>
                <a:srgbClr val="CCCCCC"/>
              </a:solidFill>
            </a:endParaRPr>
          </a:p>
        </p:txBody>
      </p:sp>
      <p:sp>
        <p:nvSpPr>
          <p:cNvPr id="13987" name="Google Shape;13987;p83"/>
          <p:cNvSpPr/>
          <p:nvPr/>
        </p:nvSpPr>
        <p:spPr>
          <a:xfrm>
            <a:off x="1686937" y="2580995"/>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音楽の配信</a:t>
            </a:r>
            <a:endParaRPr sz="1800">
              <a:solidFill>
                <a:srgbClr val="CCCCCC"/>
              </a:solidFill>
            </a:endParaRPr>
          </a:p>
        </p:txBody>
      </p:sp>
      <p:sp>
        <p:nvSpPr>
          <p:cNvPr id="13988" name="Google Shape;13988;p83"/>
          <p:cNvSpPr/>
          <p:nvPr/>
        </p:nvSpPr>
        <p:spPr>
          <a:xfrm>
            <a:off x="6710747" y="2429818"/>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オンライン</a:t>
            </a:r>
            <a:endParaRPr sz="18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ゲーム</a:t>
            </a:r>
            <a:endParaRPr sz="1600">
              <a:solidFill>
                <a:srgbClr val="CCCCCC"/>
              </a:solidFill>
            </a:endParaRPr>
          </a:p>
        </p:txBody>
      </p:sp>
      <p:sp>
        <p:nvSpPr>
          <p:cNvPr id="13989" name="Google Shape;13989;p83"/>
          <p:cNvSpPr/>
          <p:nvPr/>
        </p:nvSpPr>
        <p:spPr>
          <a:xfrm>
            <a:off x="5343575" y="3551993"/>
            <a:ext cx="23016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600">
                <a:solidFill>
                  <a:srgbClr val="CCCCCC"/>
                </a:solidFill>
                <a:latin typeface="M PLUS Rounded 1c Medium"/>
                <a:ea typeface="M PLUS Rounded 1c Medium"/>
                <a:cs typeface="M PLUS Rounded 1c Medium"/>
                <a:sym typeface="M PLUS Rounded 1c Medium"/>
              </a:rPr>
              <a:t>チケットの</a:t>
            </a:r>
            <a:endParaRPr sz="16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600">
                <a:solidFill>
                  <a:srgbClr val="CCCCCC"/>
                </a:solidFill>
                <a:latin typeface="M PLUS Rounded 1c Medium"/>
                <a:ea typeface="M PLUS Rounded 1c Medium"/>
                <a:cs typeface="M PLUS Rounded 1c Medium"/>
                <a:sym typeface="M PLUS Rounded 1c Medium"/>
              </a:rPr>
              <a:t>オンライン予約</a:t>
            </a:r>
            <a:endParaRPr sz="1600">
              <a:solidFill>
                <a:srgbClr val="CCCCCC"/>
              </a:solidFill>
              <a:latin typeface="M PLUS Rounded 1c Medium"/>
              <a:ea typeface="M PLUS Rounded 1c Medium"/>
              <a:cs typeface="M PLUS Rounded 1c Medium"/>
              <a:sym typeface="M PLUS Rounded 1c Medium"/>
            </a:endParaRPr>
          </a:p>
        </p:txBody>
      </p:sp>
      <p:sp>
        <p:nvSpPr>
          <p:cNvPr id="13990" name="Google Shape;13990;p83"/>
          <p:cNvSpPr/>
          <p:nvPr/>
        </p:nvSpPr>
        <p:spPr>
          <a:xfrm>
            <a:off x="379283" y="3477968"/>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動画の配信</a:t>
            </a:r>
            <a:endParaRPr sz="1800">
              <a:solidFill>
                <a:srgbClr val="CCCCCC"/>
              </a:solidFill>
              <a:latin typeface="M PLUS Rounded 1c Medium"/>
              <a:ea typeface="M PLUS Rounded 1c Medium"/>
              <a:cs typeface="M PLUS Rounded 1c Medium"/>
              <a:sym typeface="M PLUS Rounded 1c Medium"/>
            </a:endParaRPr>
          </a:p>
        </p:txBody>
      </p:sp>
      <p:sp>
        <p:nvSpPr>
          <p:cNvPr id="13991" name="Google Shape;13991;p83"/>
          <p:cNvSpPr/>
          <p:nvPr/>
        </p:nvSpPr>
        <p:spPr>
          <a:xfrm>
            <a:off x="2932955" y="3607496"/>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ICカード</a:t>
            </a:r>
            <a:endParaRPr sz="1800">
              <a:solidFill>
                <a:srgbClr val="CCCCCC"/>
              </a:solidFill>
              <a:latin typeface="M PLUS Rounded 1c Medium"/>
              <a:ea typeface="M PLUS Rounded 1c Medium"/>
              <a:cs typeface="M PLUS Rounded 1c Medium"/>
              <a:sym typeface="M PLUS Rounded 1c Medium"/>
            </a:endParaRPr>
          </a:p>
        </p:txBody>
      </p:sp>
      <p:sp>
        <p:nvSpPr>
          <p:cNvPr id="13992" name="Google Shape;13992;p83"/>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600" b="1">
                <a:solidFill>
                  <a:srgbClr val="222222"/>
                </a:solidFill>
                <a:latin typeface="M PLUS Rounded 1c"/>
                <a:ea typeface="M PLUS Rounded 1c"/>
                <a:cs typeface="M PLUS Rounded 1c"/>
                <a:sym typeface="M PLUS Rounded 1c"/>
              </a:rPr>
              <a:t>情報社会の便利なサービス</a:t>
            </a:r>
            <a:endParaRPr sz="3200" b="1">
              <a:solidFill>
                <a:srgbClr val="000000"/>
              </a:solidFill>
              <a:latin typeface="M PLUS Rounded 1c"/>
              <a:ea typeface="M PLUS Rounded 1c"/>
              <a:cs typeface="M PLUS Rounded 1c"/>
              <a:sym typeface="M PLUS Rounded 1c"/>
            </a:endParaRPr>
          </a:p>
        </p:txBody>
      </p:sp>
      <p:cxnSp>
        <p:nvCxnSpPr>
          <p:cNvPr id="13993" name="Google Shape;13993;p83"/>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3994" name="Google Shape;13994;p83"/>
          <p:cNvSpPr/>
          <p:nvPr/>
        </p:nvSpPr>
        <p:spPr>
          <a:xfrm>
            <a:off x="599233" y="1542472"/>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メタバース</a:t>
            </a:r>
            <a:endParaRPr sz="1700">
              <a:solidFill>
                <a:srgbClr val="CCCCCC"/>
              </a:solidFill>
              <a:latin typeface="M PLUS Rounded 1c Medium"/>
              <a:ea typeface="M PLUS Rounded 1c Medium"/>
              <a:cs typeface="M PLUS Rounded 1c Medium"/>
              <a:sym typeface="M PLUS Rounded 1c Medium"/>
            </a:endParaRPr>
          </a:p>
          <a:p>
            <a:pPr marL="0" lvl="0" indent="0" algn="ctr" rtl="0">
              <a:spcBef>
                <a:spcPts val="0"/>
              </a:spcBef>
              <a:spcAft>
                <a:spcPts val="0"/>
              </a:spcAft>
              <a:buNone/>
            </a:pPr>
            <a:r>
              <a:rPr lang="ja" sz="1700">
                <a:solidFill>
                  <a:srgbClr val="CCCCCC"/>
                </a:solidFill>
                <a:latin typeface="M PLUS Rounded 1c Medium"/>
                <a:ea typeface="M PLUS Rounded 1c Medium"/>
                <a:cs typeface="M PLUS Rounded 1c Medium"/>
                <a:sym typeface="M PLUS Rounded 1c Medium"/>
              </a:rPr>
              <a:t>（仮想空間）</a:t>
            </a:r>
            <a:endParaRPr sz="1700">
              <a:solidFill>
                <a:srgbClr val="CCCCCC"/>
              </a:solidFill>
              <a:latin typeface="M PLUS Rounded 1c Medium"/>
              <a:ea typeface="M PLUS Rounded 1c Medium"/>
              <a:cs typeface="M PLUS Rounded 1c Medium"/>
              <a:sym typeface="M PLUS Rounded 1c Medium"/>
            </a:endParaRPr>
          </a:p>
        </p:txBody>
      </p:sp>
      <p:sp>
        <p:nvSpPr>
          <p:cNvPr id="13995" name="Google Shape;13995;p83"/>
          <p:cNvSpPr/>
          <p:nvPr/>
        </p:nvSpPr>
        <p:spPr>
          <a:xfrm>
            <a:off x="4292433" y="2580993"/>
            <a:ext cx="2167200" cy="1226400"/>
          </a:xfrm>
          <a:prstGeom prst="ellipse">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1800">
                <a:solidFill>
                  <a:srgbClr val="CCCCCC"/>
                </a:solidFill>
                <a:latin typeface="M PLUS Rounded 1c Medium"/>
                <a:ea typeface="M PLUS Rounded 1c Medium"/>
                <a:cs typeface="M PLUS Rounded 1c Medium"/>
                <a:sym typeface="M PLUS Rounded 1c Medium"/>
              </a:rPr>
              <a:t>電子マネー</a:t>
            </a:r>
            <a:endParaRPr sz="1800">
              <a:solidFill>
                <a:srgbClr val="CCCCCC"/>
              </a:solidFill>
              <a:latin typeface="M PLUS Rounded 1c Medium"/>
              <a:ea typeface="M PLUS Rounded 1c Medium"/>
              <a:cs typeface="M PLUS Rounded 1c Medium"/>
              <a:sym typeface="M PLUS Rounded 1c Medium"/>
            </a:endParaRPr>
          </a:p>
        </p:txBody>
      </p:sp>
      <p:sp>
        <p:nvSpPr>
          <p:cNvPr id="13996" name="Google Shape;13996;p83"/>
          <p:cNvSpPr txBox="1"/>
          <p:nvPr/>
        </p:nvSpPr>
        <p:spPr>
          <a:xfrm>
            <a:off x="195170" y="2030819"/>
            <a:ext cx="8745600" cy="1614000"/>
          </a:xfrm>
          <a:prstGeom prst="rect">
            <a:avLst/>
          </a:prstGeom>
          <a:no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ja" sz="3400">
                <a:latin typeface="M PLUS Rounded 1c Medium"/>
                <a:ea typeface="M PLUS Rounded 1c Medium"/>
                <a:cs typeface="M PLUS Rounded 1c Medium"/>
                <a:sym typeface="M PLUS Rounded 1c Medium"/>
              </a:rPr>
              <a:t>生活する上で</a:t>
            </a:r>
            <a:r>
              <a:rPr lang="ja" sz="3400" b="1">
                <a:solidFill>
                  <a:srgbClr val="FF2F54"/>
                </a:solidFill>
                <a:latin typeface="M PLUS Rounded 1c"/>
                <a:ea typeface="M PLUS Rounded 1c"/>
                <a:cs typeface="M PLUS Rounded 1c"/>
                <a:sym typeface="M PLUS Rounded 1c"/>
              </a:rPr>
              <a:t>欠かせない</a:t>
            </a:r>
            <a:r>
              <a:rPr lang="ja" sz="3400">
                <a:latin typeface="M PLUS Rounded 1c Medium"/>
                <a:ea typeface="M PLUS Rounded 1c Medium"/>
                <a:cs typeface="M PLUS Rounded 1c Medium"/>
                <a:sym typeface="M PLUS Rounded 1c Medium"/>
              </a:rPr>
              <a:t>サービスに</a:t>
            </a:r>
            <a:endParaRPr sz="4600">
              <a:latin typeface="M PLUS Rounded 1c Medium"/>
              <a:ea typeface="M PLUS Rounded 1c Medium"/>
              <a:cs typeface="M PLUS Rounded 1c Medium"/>
              <a:sym typeface="M PLUS Rounded 1c Medium"/>
            </a:endParaRPr>
          </a:p>
        </p:txBody>
      </p:sp>
      <p:sp>
        <p:nvSpPr>
          <p:cNvPr id="13997" name="Google Shape;13997;p83"/>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001"/>
        <p:cNvGrpSpPr/>
        <p:nvPr/>
      </p:nvGrpSpPr>
      <p:grpSpPr>
        <a:xfrm>
          <a:off x="0" y="0"/>
          <a:ext cx="0" cy="0"/>
          <a:chOff x="0" y="0"/>
          <a:chExt cx="0" cy="0"/>
        </a:xfrm>
      </p:grpSpPr>
      <p:sp>
        <p:nvSpPr>
          <p:cNvPr id="14002" name="Google Shape;14002;p84"/>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003" name="Google Shape;14003;p84"/>
          <p:cNvSpPr txBox="1"/>
          <p:nvPr/>
        </p:nvSpPr>
        <p:spPr>
          <a:xfrm>
            <a:off x="219750" y="656056"/>
            <a:ext cx="8745600" cy="5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ja" sz="2600" b="1">
                <a:solidFill>
                  <a:srgbClr val="222222"/>
                </a:solidFill>
                <a:latin typeface="M PLUS Rounded 1c"/>
                <a:ea typeface="M PLUS Rounded 1c"/>
                <a:cs typeface="M PLUS Rounded 1c"/>
                <a:sym typeface="M PLUS Rounded 1c"/>
              </a:rPr>
              <a:t>情報社会の便利なサービス</a:t>
            </a:r>
            <a:endParaRPr sz="3200" b="1">
              <a:solidFill>
                <a:srgbClr val="000000"/>
              </a:solidFill>
              <a:latin typeface="M PLUS Rounded 1c"/>
              <a:ea typeface="M PLUS Rounded 1c"/>
              <a:cs typeface="M PLUS Rounded 1c"/>
              <a:sym typeface="M PLUS Rounded 1c"/>
            </a:endParaRPr>
          </a:p>
        </p:txBody>
      </p:sp>
      <p:cxnSp>
        <p:nvCxnSpPr>
          <p:cNvPr id="14004" name="Google Shape;14004;p84"/>
          <p:cNvCxnSpPr/>
          <p:nvPr/>
        </p:nvCxnSpPr>
        <p:spPr>
          <a:xfrm>
            <a:off x="498300" y="1267274"/>
            <a:ext cx="8147700" cy="0"/>
          </a:xfrm>
          <a:prstGeom prst="straightConnector1">
            <a:avLst/>
          </a:prstGeom>
          <a:noFill/>
          <a:ln w="38100" cap="flat" cmpd="sng">
            <a:solidFill>
              <a:srgbClr val="D9D9D9"/>
            </a:solidFill>
            <a:prstDash val="solid"/>
            <a:round/>
            <a:headEnd type="none" w="med" len="med"/>
            <a:tailEnd type="none" w="med" len="med"/>
          </a:ln>
        </p:spPr>
      </p:cxnSp>
      <p:sp>
        <p:nvSpPr>
          <p:cNvPr id="14005" name="Google Shape;14005;p84"/>
          <p:cNvSpPr txBox="1"/>
          <p:nvPr/>
        </p:nvSpPr>
        <p:spPr>
          <a:xfrm>
            <a:off x="195170" y="2030819"/>
            <a:ext cx="8745600" cy="1614000"/>
          </a:xfrm>
          <a:prstGeom prst="rect">
            <a:avLst/>
          </a:prstGeom>
          <a:no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ja" sz="3400" b="1">
                <a:solidFill>
                  <a:srgbClr val="FF2F54"/>
                </a:solidFill>
                <a:latin typeface="M PLUS Rounded 1c"/>
                <a:ea typeface="M PLUS Rounded 1c"/>
                <a:cs typeface="M PLUS Rounded 1c"/>
                <a:sym typeface="M PLUS Rounded 1c"/>
              </a:rPr>
              <a:t>テクノロジーの進歩</a:t>
            </a:r>
            <a:r>
              <a:rPr lang="ja" sz="3400">
                <a:latin typeface="M PLUS Rounded 1c Medium"/>
                <a:ea typeface="M PLUS Rounded 1c Medium"/>
                <a:cs typeface="M PLUS Rounded 1c Medium"/>
                <a:sym typeface="M PLUS Rounded 1c Medium"/>
              </a:rPr>
              <a:t>によって</a:t>
            </a:r>
            <a:endParaRPr sz="3400">
              <a:latin typeface="M PLUS Rounded 1c Medium"/>
              <a:ea typeface="M PLUS Rounded 1c Medium"/>
              <a:cs typeface="M PLUS Rounded 1c Medium"/>
              <a:sym typeface="M PLUS Rounded 1c Medium"/>
            </a:endParaRPr>
          </a:p>
          <a:p>
            <a:pPr marL="0" lvl="0" indent="0" algn="ctr" rtl="0">
              <a:lnSpc>
                <a:spcPct val="150000"/>
              </a:lnSpc>
              <a:spcBef>
                <a:spcPts val="0"/>
              </a:spcBef>
              <a:spcAft>
                <a:spcPts val="0"/>
              </a:spcAft>
              <a:buNone/>
            </a:pPr>
            <a:r>
              <a:rPr lang="ja" sz="3400">
                <a:latin typeface="M PLUS Rounded 1c Medium"/>
                <a:ea typeface="M PLUS Rounded 1c Medium"/>
                <a:cs typeface="M PLUS Rounded 1c Medium"/>
                <a:sym typeface="M PLUS Rounded 1c Medium"/>
              </a:rPr>
              <a:t>私たちの</a:t>
            </a:r>
            <a:r>
              <a:rPr lang="ja" sz="3400" b="1">
                <a:solidFill>
                  <a:srgbClr val="FF2F54"/>
                </a:solidFill>
                <a:latin typeface="M PLUS Rounded 1c"/>
                <a:ea typeface="M PLUS Rounded 1c"/>
                <a:cs typeface="M PLUS Rounded 1c"/>
                <a:sym typeface="M PLUS Rounded 1c"/>
              </a:rPr>
              <a:t>生活は便利に</a:t>
            </a:r>
            <a:r>
              <a:rPr lang="ja" sz="3400">
                <a:latin typeface="M PLUS Rounded 1c Medium"/>
                <a:ea typeface="M PLUS Rounded 1c Medium"/>
                <a:cs typeface="M PLUS Rounded 1c Medium"/>
                <a:sym typeface="M PLUS Rounded 1c Medium"/>
              </a:rPr>
              <a:t>なってきた</a:t>
            </a:r>
            <a:endParaRPr sz="3400">
              <a:latin typeface="M PLUS Rounded 1c Medium"/>
              <a:ea typeface="M PLUS Rounded 1c Medium"/>
              <a:cs typeface="M PLUS Rounded 1c Medium"/>
              <a:sym typeface="M PLUS Rounded 1c Medium"/>
            </a:endParaRPr>
          </a:p>
        </p:txBody>
      </p:sp>
      <p:sp>
        <p:nvSpPr>
          <p:cNvPr id="14006" name="Google Shape;14006;p84"/>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010"/>
        <p:cNvGrpSpPr/>
        <p:nvPr/>
      </p:nvGrpSpPr>
      <p:grpSpPr>
        <a:xfrm>
          <a:off x="0" y="0"/>
          <a:ext cx="0" cy="0"/>
          <a:chOff x="0" y="0"/>
          <a:chExt cx="0" cy="0"/>
        </a:xfrm>
      </p:grpSpPr>
      <p:sp>
        <p:nvSpPr>
          <p:cNvPr id="14011" name="Google Shape;14011;p85"/>
          <p:cNvSpPr txBox="1"/>
          <p:nvPr/>
        </p:nvSpPr>
        <p:spPr>
          <a:xfrm>
            <a:off x="7327287" y="447975"/>
            <a:ext cx="1725600" cy="304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ja" sz="780">
                <a:solidFill>
                  <a:schemeClr val="dk1"/>
                </a:solidFill>
                <a:latin typeface="M PLUS Rounded 1c Medium"/>
                <a:ea typeface="M PLUS Rounded 1c Medium"/>
                <a:cs typeface="M PLUS Rounded 1c Medium"/>
                <a:sym typeface="M PLUS Rounded 1c Medium"/>
              </a:rPr>
              <a:t>単元：情報社会の問題解決</a:t>
            </a:r>
            <a:endParaRPr sz="1000">
              <a:solidFill>
                <a:schemeClr val="dk1"/>
              </a:solidFill>
            </a:endParaRPr>
          </a:p>
        </p:txBody>
      </p:sp>
      <p:sp>
        <p:nvSpPr>
          <p:cNvPr id="14012" name="Google Shape;14012;p85"/>
          <p:cNvSpPr txBox="1">
            <a:spLocks noGrp="1"/>
          </p:cNvSpPr>
          <p:nvPr>
            <p:ph type="ctrTitle"/>
          </p:nvPr>
        </p:nvSpPr>
        <p:spPr>
          <a:xfrm>
            <a:off x="3844534" y="822925"/>
            <a:ext cx="2550900" cy="435300"/>
          </a:xfrm>
          <a:prstGeom prst="rect">
            <a:avLst/>
          </a:prstGeom>
          <a:noFill/>
          <a:ln>
            <a:noFill/>
          </a:ln>
        </p:spPr>
        <p:txBody>
          <a:bodyPr spcFirstLastPara="1" wrap="square" lIns="91425" tIns="91425" rIns="91425" bIns="91425" anchor="ctr" anchorCtr="0">
            <a:noAutofit/>
          </a:bodyPr>
          <a:lstStyle/>
          <a:p>
            <a:pPr marL="0" lvl="0" indent="0" algn="l" rtl="0">
              <a:lnSpc>
                <a:spcPct val="150000"/>
              </a:lnSpc>
              <a:spcBef>
                <a:spcPts val="0"/>
              </a:spcBef>
              <a:spcAft>
                <a:spcPts val="0"/>
              </a:spcAft>
              <a:buSzPts val="990"/>
              <a:buNone/>
            </a:pPr>
            <a:r>
              <a:rPr lang="ja" sz="2400" b="1">
                <a:solidFill>
                  <a:srgbClr val="8C8C8C"/>
                </a:solidFill>
                <a:latin typeface="M PLUS Rounded 1c"/>
                <a:ea typeface="M PLUS Rounded 1c"/>
                <a:cs typeface="M PLUS Rounded 1c"/>
                <a:sym typeface="M PLUS Rounded 1c"/>
              </a:rPr>
              <a:t>考えてみよう</a:t>
            </a:r>
            <a:endParaRPr sz="2800" b="1">
              <a:solidFill>
                <a:srgbClr val="8C8C8C"/>
              </a:solidFill>
              <a:latin typeface="M PLUS Rounded 1c"/>
              <a:ea typeface="M PLUS Rounded 1c"/>
              <a:cs typeface="M PLUS Rounded 1c"/>
              <a:sym typeface="M PLUS Rounded 1c"/>
            </a:endParaRPr>
          </a:p>
        </p:txBody>
      </p:sp>
      <p:grpSp>
        <p:nvGrpSpPr>
          <p:cNvPr id="14013" name="Google Shape;14013;p85"/>
          <p:cNvGrpSpPr/>
          <p:nvPr/>
        </p:nvGrpSpPr>
        <p:grpSpPr>
          <a:xfrm>
            <a:off x="3102179" y="771850"/>
            <a:ext cx="2628633" cy="630652"/>
            <a:chOff x="3139182" y="924250"/>
            <a:chExt cx="2628633" cy="630652"/>
          </a:xfrm>
        </p:grpSpPr>
        <p:cxnSp>
          <p:nvCxnSpPr>
            <p:cNvPr id="14014" name="Google Shape;14014;p85"/>
            <p:cNvCxnSpPr/>
            <p:nvPr/>
          </p:nvCxnSpPr>
          <p:spPr>
            <a:xfrm>
              <a:off x="4016715" y="1462800"/>
              <a:ext cx="1751100" cy="0"/>
            </a:xfrm>
            <a:prstGeom prst="straightConnector1">
              <a:avLst/>
            </a:prstGeom>
            <a:noFill/>
            <a:ln w="28575" cap="flat" cmpd="sng">
              <a:solidFill>
                <a:srgbClr val="8C8C8C"/>
              </a:solidFill>
              <a:prstDash val="dot"/>
              <a:round/>
              <a:headEnd type="none" w="med" len="med"/>
              <a:tailEnd type="none" w="med" len="med"/>
            </a:ln>
          </p:spPr>
        </p:cxnSp>
        <p:pic>
          <p:nvPicPr>
            <p:cNvPr id="14015" name="Google Shape;14015;p85"/>
            <p:cNvPicPr preferRelativeResize="0"/>
            <p:nvPr/>
          </p:nvPicPr>
          <p:blipFill>
            <a:blip r:embed="rId3">
              <a:alphaModFix/>
            </a:blip>
            <a:stretch>
              <a:fillRect/>
            </a:stretch>
          </p:blipFill>
          <p:spPr>
            <a:xfrm>
              <a:off x="3139182" y="924250"/>
              <a:ext cx="728925" cy="630652"/>
            </a:xfrm>
            <a:prstGeom prst="rect">
              <a:avLst/>
            </a:prstGeom>
            <a:noFill/>
            <a:ln>
              <a:noFill/>
            </a:ln>
          </p:spPr>
        </p:pic>
      </p:grpSp>
      <p:sp>
        <p:nvSpPr>
          <p:cNvPr id="14016" name="Google Shape;14016;p85"/>
          <p:cNvSpPr txBox="1"/>
          <p:nvPr/>
        </p:nvSpPr>
        <p:spPr>
          <a:xfrm>
            <a:off x="204421" y="2118462"/>
            <a:ext cx="8745600" cy="1614000"/>
          </a:xfrm>
          <a:prstGeom prst="rect">
            <a:avLst/>
          </a:prstGeom>
          <a:no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ja" sz="3800" b="1">
                <a:solidFill>
                  <a:srgbClr val="FF2F54"/>
                </a:solidFill>
                <a:latin typeface="M PLUS Rounded 1c"/>
                <a:ea typeface="M PLUS Rounded 1c"/>
                <a:cs typeface="M PLUS Rounded 1c"/>
                <a:sym typeface="M PLUS Rounded 1c"/>
              </a:rPr>
              <a:t>これから先に起こる変化</a:t>
            </a:r>
            <a:r>
              <a:rPr lang="ja" sz="3800">
                <a:latin typeface="M PLUS Rounded 1c Medium"/>
                <a:ea typeface="M PLUS Rounded 1c Medium"/>
                <a:cs typeface="M PLUS Rounded 1c Medium"/>
                <a:sym typeface="M PLUS Rounded 1c Medium"/>
              </a:rPr>
              <a:t>は</a:t>
            </a:r>
            <a:endParaRPr sz="3800">
              <a:latin typeface="M PLUS Rounded 1c Medium"/>
              <a:ea typeface="M PLUS Rounded 1c Medium"/>
              <a:cs typeface="M PLUS Rounded 1c Medium"/>
              <a:sym typeface="M PLUS Rounded 1c Medium"/>
            </a:endParaRPr>
          </a:p>
          <a:p>
            <a:pPr marL="0" lvl="0" indent="0" algn="ctr" rtl="0">
              <a:lnSpc>
                <a:spcPct val="150000"/>
              </a:lnSpc>
              <a:spcBef>
                <a:spcPts val="0"/>
              </a:spcBef>
              <a:spcAft>
                <a:spcPts val="0"/>
              </a:spcAft>
              <a:buNone/>
            </a:pPr>
            <a:r>
              <a:rPr lang="ja" sz="3800">
                <a:latin typeface="M PLUS Rounded 1c Medium"/>
                <a:ea typeface="M PLUS Rounded 1c Medium"/>
                <a:cs typeface="M PLUS Rounded 1c Medium"/>
                <a:sym typeface="M PLUS Rounded 1c Medium"/>
              </a:rPr>
              <a:t>どんなものだろう？</a:t>
            </a:r>
            <a:endParaRPr sz="5000" b="1">
              <a:solidFill>
                <a:srgbClr val="FF2F54"/>
              </a:solidFill>
              <a:latin typeface="M PLUS Rounded 1c"/>
              <a:ea typeface="M PLUS Rounded 1c"/>
              <a:cs typeface="M PLUS Rounded 1c"/>
              <a:sym typeface="M PLUS Rounded 1c"/>
            </a:endParaRPr>
          </a:p>
        </p:txBody>
      </p:sp>
      <p:sp>
        <p:nvSpPr>
          <p:cNvPr id="14017" name="Google Shape;14017;p85"/>
          <p:cNvSpPr txBox="1">
            <a:spLocks noGrp="1"/>
          </p:cNvSpPr>
          <p:nvPr>
            <p:ph type="ctrTitle"/>
          </p:nvPr>
        </p:nvSpPr>
        <p:spPr>
          <a:xfrm>
            <a:off x="252700" y="444275"/>
            <a:ext cx="5028300" cy="3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SzPts val="990"/>
              <a:buNone/>
            </a:pPr>
            <a:r>
              <a:rPr lang="ja" sz="1580">
                <a:latin typeface="M PLUS Rounded 1c Medium"/>
                <a:ea typeface="M PLUS Rounded 1c Medium"/>
                <a:cs typeface="M PLUS Rounded 1c Medium"/>
                <a:sym typeface="M PLUS Rounded 1c Medium"/>
              </a:rPr>
              <a:t>情報化した社会</a:t>
            </a:r>
            <a:endParaRPr sz="1580">
              <a:latin typeface="M PLUS Rounded 1c Medium"/>
              <a:ea typeface="M PLUS Rounded 1c Medium"/>
              <a:cs typeface="M PLUS Rounded 1c Medium"/>
              <a:sym typeface="M PLUS Rounded 1c Medium"/>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4174"/>
        <p:cNvGrpSpPr/>
        <p:nvPr/>
      </p:nvGrpSpPr>
      <p:grpSpPr>
        <a:xfrm>
          <a:off x="0" y="0"/>
          <a:ext cx="0" cy="0"/>
          <a:chOff x="0" y="0"/>
          <a:chExt cx="0" cy="0"/>
        </a:xfrm>
      </p:grpSpPr>
      <p:sp>
        <p:nvSpPr>
          <p:cNvPr id="14175" name="Google Shape;14175;p97"/>
          <p:cNvSpPr txBox="1">
            <a:spLocks noGrp="1"/>
          </p:cNvSpPr>
          <p:nvPr>
            <p:ph type="ctrTitle"/>
          </p:nvPr>
        </p:nvSpPr>
        <p:spPr>
          <a:xfrm>
            <a:off x="3202429" y="518125"/>
            <a:ext cx="3545100" cy="435300"/>
          </a:xfrm>
          <a:prstGeom prst="rect">
            <a:avLst/>
          </a:prstGeom>
          <a:noFill/>
          <a:ln>
            <a:noFill/>
          </a:ln>
        </p:spPr>
        <p:txBody>
          <a:bodyPr spcFirstLastPara="1" wrap="square" lIns="91425" tIns="91425" rIns="91425" bIns="91425" anchor="ctr" anchorCtr="0">
            <a:noAutofit/>
          </a:bodyPr>
          <a:lstStyle/>
          <a:p>
            <a:pPr marL="0" lvl="0" indent="0" algn="l" rtl="0">
              <a:lnSpc>
                <a:spcPct val="150000"/>
              </a:lnSpc>
              <a:spcBef>
                <a:spcPts val="0"/>
              </a:spcBef>
              <a:spcAft>
                <a:spcPts val="0"/>
              </a:spcAft>
              <a:buSzPts val="990"/>
              <a:buNone/>
            </a:pPr>
            <a:r>
              <a:rPr lang="ja" sz="2400" b="1">
                <a:solidFill>
                  <a:srgbClr val="8C8C8C"/>
                </a:solidFill>
                <a:latin typeface="M PLUS Rounded 1c"/>
                <a:ea typeface="M PLUS Rounded 1c"/>
                <a:cs typeface="M PLUS Rounded 1c"/>
                <a:sym typeface="M PLUS Rounded 1c"/>
              </a:rPr>
              <a:t>レッスンをはじめよう</a:t>
            </a:r>
            <a:endParaRPr sz="2800" b="1">
              <a:solidFill>
                <a:srgbClr val="8C8C8C"/>
              </a:solidFill>
              <a:latin typeface="M PLUS Rounded 1c"/>
              <a:ea typeface="M PLUS Rounded 1c"/>
              <a:cs typeface="M PLUS Rounded 1c"/>
              <a:sym typeface="M PLUS Rounded 1c"/>
            </a:endParaRPr>
          </a:p>
        </p:txBody>
      </p:sp>
      <p:grpSp>
        <p:nvGrpSpPr>
          <p:cNvPr id="14176" name="Google Shape;14176;p97"/>
          <p:cNvGrpSpPr/>
          <p:nvPr/>
        </p:nvGrpSpPr>
        <p:grpSpPr>
          <a:xfrm>
            <a:off x="2520607" y="473158"/>
            <a:ext cx="3844617" cy="630650"/>
            <a:chOff x="2520607" y="930358"/>
            <a:chExt cx="3844617" cy="630650"/>
          </a:xfrm>
        </p:grpSpPr>
        <p:cxnSp>
          <p:nvCxnSpPr>
            <p:cNvPr id="14177" name="Google Shape;14177;p97"/>
            <p:cNvCxnSpPr/>
            <p:nvPr/>
          </p:nvCxnSpPr>
          <p:spPr>
            <a:xfrm>
              <a:off x="3337624" y="1462800"/>
              <a:ext cx="3027600" cy="0"/>
            </a:xfrm>
            <a:prstGeom prst="straightConnector1">
              <a:avLst/>
            </a:prstGeom>
            <a:noFill/>
            <a:ln w="28575" cap="flat" cmpd="sng">
              <a:solidFill>
                <a:srgbClr val="8C8C8C"/>
              </a:solidFill>
              <a:prstDash val="dot"/>
              <a:round/>
              <a:headEnd type="none" w="med" len="med"/>
              <a:tailEnd type="none" w="med" len="med"/>
            </a:ln>
          </p:spPr>
        </p:cxnSp>
        <p:pic>
          <p:nvPicPr>
            <p:cNvPr id="14178" name="Google Shape;14178;p97"/>
            <p:cNvPicPr preferRelativeResize="0"/>
            <p:nvPr/>
          </p:nvPicPr>
          <p:blipFill>
            <a:blip r:embed="rId3">
              <a:alphaModFix/>
            </a:blip>
            <a:stretch>
              <a:fillRect/>
            </a:stretch>
          </p:blipFill>
          <p:spPr>
            <a:xfrm>
              <a:off x="2520607" y="930358"/>
              <a:ext cx="630650" cy="630650"/>
            </a:xfrm>
            <a:prstGeom prst="rect">
              <a:avLst/>
            </a:prstGeom>
            <a:noFill/>
            <a:ln>
              <a:noFill/>
            </a:ln>
          </p:spPr>
        </p:pic>
      </p:grpSp>
      <p:pic>
        <p:nvPicPr>
          <p:cNvPr id="14179" name="Google Shape;14179;p97"/>
          <p:cNvPicPr preferRelativeResize="0"/>
          <p:nvPr/>
        </p:nvPicPr>
        <p:blipFill rotWithShape="1">
          <a:blip r:embed="rId4">
            <a:alphaModFix/>
          </a:blip>
          <a:srcRect t="-131" b="12419"/>
          <a:stretch/>
        </p:blipFill>
        <p:spPr>
          <a:xfrm>
            <a:off x="2037225" y="1398650"/>
            <a:ext cx="5096924" cy="3331102"/>
          </a:xfrm>
          <a:prstGeom prst="rect">
            <a:avLst/>
          </a:prstGeom>
          <a:noFill/>
          <a:ln>
            <a:noFill/>
          </a:ln>
        </p:spPr>
      </p:pic>
      <p:grpSp>
        <p:nvGrpSpPr>
          <p:cNvPr id="14180" name="Google Shape;14180;p97"/>
          <p:cNvGrpSpPr/>
          <p:nvPr/>
        </p:nvGrpSpPr>
        <p:grpSpPr>
          <a:xfrm>
            <a:off x="4787833" y="2301989"/>
            <a:ext cx="2310000" cy="1078575"/>
            <a:chOff x="5145357" y="2247127"/>
            <a:chExt cx="2310000" cy="1078575"/>
          </a:xfrm>
        </p:grpSpPr>
        <p:sp>
          <p:nvSpPr>
            <p:cNvPr id="14181" name="Google Shape;14181;p97"/>
            <p:cNvSpPr/>
            <p:nvPr/>
          </p:nvSpPr>
          <p:spPr>
            <a:xfrm rot="5400000">
              <a:off x="5940355" y="2795002"/>
              <a:ext cx="710100" cy="351300"/>
            </a:xfrm>
            <a:prstGeom prst="rightArrow">
              <a:avLst>
                <a:gd name="adj1" fmla="val 50000"/>
                <a:gd name="adj2" fmla="val 50000"/>
              </a:avLst>
            </a:prstGeom>
            <a:solidFill>
              <a:srgbClr val="FF2F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2" name="Google Shape;14182;p97"/>
            <p:cNvGrpSpPr/>
            <p:nvPr/>
          </p:nvGrpSpPr>
          <p:grpSpPr>
            <a:xfrm>
              <a:off x="5145357" y="2247127"/>
              <a:ext cx="2310000" cy="742800"/>
              <a:chOff x="5145357" y="2247127"/>
              <a:chExt cx="2310000" cy="742800"/>
            </a:xfrm>
          </p:grpSpPr>
          <p:sp>
            <p:nvSpPr>
              <p:cNvPr id="14183" name="Google Shape;14183;p97"/>
              <p:cNvSpPr/>
              <p:nvPr/>
            </p:nvSpPr>
            <p:spPr>
              <a:xfrm>
                <a:off x="5232675" y="2247127"/>
                <a:ext cx="2136000" cy="742800"/>
              </a:xfrm>
              <a:prstGeom prst="roundRect">
                <a:avLst>
                  <a:gd name="adj" fmla="val 16667"/>
                </a:avLst>
              </a:prstGeom>
              <a:solidFill>
                <a:schemeClr val="lt1"/>
              </a:solidFill>
              <a:ln w="38100" cap="flat" cmpd="sng">
                <a:solidFill>
                  <a:srgbClr val="FF2F5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7"/>
              <p:cNvSpPr txBox="1"/>
              <p:nvPr/>
            </p:nvSpPr>
            <p:spPr>
              <a:xfrm>
                <a:off x="5145357" y="2281399"/>
                <a:ext cx="2310000" cy="462000"/>
              </a:xfrm>
              <a:prstGeom prst="rect">
                <a:avLst/>
              </a:prstGeom>
              <a:noFill/>
              <a:ln>
                <a:noFill/>
              </a:ln>
            </p:spPr>
            <p:txBody>
              <a:bodyPr spcFirstLastPara="1" wrap="square" lIns="91400" tIns="91400" rIns="91400" bIns="91400" anchor="t" anchorCtr="0">
                <a:noAutofit/>
              </a:bodyPr>
              <a:lstStyle/>
              <a:p>
                <a:pPr marL="0" lvl="0" indent="0" algn="ctr" rtl="0">
                  <a:lnSpc>
                    <a:spcPct val="100000"/>
                  </a:lnSpc>
                  <a:spcBef>
                    <a:spcPts val="0"/>
                  </a:spcBef>
                  <a:spcAft>
                    <a:spcPts val="0"/>
                  </a:spcAft>
                  <a:buClr>
                    <a:srgbClr val="000000"/>
                  </a:buClr>
                  <a:buSzPts val="1100"/>
                  <a:buFont typeface="Arial"/>
                  <a:buNone/>
                </a:pPr>
                <a:r>
                  <a:rPr lang="ja" sz="1600" b="1">
                    <a:latin typeface="M PLUS Rounded 1c"/>
                    <a:ea typeface="M PLUS Rounded 1c"/>
                    <a:cs typeface="M PLUS Rounded 1c"/>
                    <a:sym typeface="M PLUS Rounded 1c"/>
                  </a:rPr>
                  <a:t>レッスンスタートを</a:t>
                </a:r>
                <a:endParaRPr sz="1600" b="1">
                  <a:latin typeface="M PLUS Rounded 1c"/>
                  <a:ea typeface="M PLUS Rounded 1c"/>
                  <a:cs typeface="M PLUS Rounded 1c"/>
                  <a:sym typeface="M PLUS Rounded 1c"/>
                </a:endParaRPr>
              </a:p>
              <a:p>
                <a:pPr marL="0" lvl="0" indent="0" algn="ctr" rtl="0">
                  <a:lnSpc>
                    <a:spcPct val="100000"/>
                  </a:lnSpc>
                  <a:spcBef>
                    <a:spcPts val="0"/>
                  </a:spcBef>
                  <a:spcAft>
                    <a:spcPts val="0"/>
                  </a:spcAft>
                  <a:buClr>
                    <a:srgbClr val="000000"/>
                  </a:buClr>
                  <a:buSzPts val="1100"/>
                  <a:buFont typeface="Arial"/>
                  <a:buNone/>
                </a:pPr>
                <a:r>
                  <a:rPr lang="ja" sz="1600" b="1">
                    <a:latin typeface="M PLUS Rounded 1c"/>
                    <a:ea typeface="M PLUS Rounded 1c"/>
                    <a:cs typeface="M PLUS Rounded 1c"/>
                    <a:sym typeface="M PLUS Rounded 1c"/>
                  </a:rPr>
                  <a:t>クリックします</a:t>
                </a:r>
                <a:endParaRPr sz="1600" b="1">
                  <a:latin typeface="M PLUS Rounded 1c"/>
                  <a:ea typeface="M PLUS Rounded 1c"/>
                  <a:cs typeface="M PLUS Rounded 1c"/>
                  <a:sym typeface="M PLUS Rounded 1c"/>
                </a:endParaRPr>
              </a:p>
            </p:txBody>
          </p:sp>
        </p:grpSp>
      </p:grpSp>
    </p:spTree>
  </p:cSld>
  <p:clrMapOvr>
    <a:masterClrMapping/>
  </p:clrMapOvr>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Natural Resources Conservation Major for College: Food Sciences &amp; Technology by Slidesgo">
  <a:themeElements>
    <a:clrScheme name="Simple Light">
      <a:dk1>
        <a:srgbClr val="000000"/>
      </a:dk1>
      <a:lt1>
        <a:srgbClr val="FFD371"/>
      </a:lt1>
      <a:dk2>
        <a:srgbClr val="F6F5FB"/>
      </a:dk2>
      <a:lt2>
        <a:srgbClr val="38FF9B"/>
      </a:lt2>
      <a:accent1>
        <a:srgbClr val="61FFDD"/>
      </a:accent1>
      <a:accent2>
        <a:srgbClr val="7CFFFF"/>
      </a:accent2>
      <a:accent3>
        <a:srgbClr val="638CD0"/>
      </a:accent3>
      <a:accent4>
        <a:srgbClr val="63CDFF"/>
      </a:accent4>
      <a:accent5>
        <a:srgbClr val="FF81E4"/>
      </a:accent5>
      <a:accent6>
        <a:srgbClr val="FF99A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2659</Words>
  <Application>Microsoft Office PowerPoint</Application>
  <PresentationFormat>画面に合わせる (16:9)</PresentationFormat>
  <Paragraphs>859</Paragraphs>
  <Slides>47</Slides>
  <Notes>47</Notes>
  <HiddenSlides>2</HiddenSlides>
  <MMClips>0</MMClips>
  <ScaleCrop>false</ScaleCrop>
  <HeadingPairs>
    <vt:vector size="6" baseType="variant">
      <vt:variant>
        <vt:lpstr>使用されているフォント</vt:lpstr>
      </vt:variant>
      <vt:variant>
        <vt:i4>11</vt:i4>
      </vt:variant>
      <vt:variant>
        <vt:lpstr>テーマ</vt:lpstr>
      </vt:variant>
      <vt:variant>
        <vt:i4>2</vt:i4>
      </vt:variant>
      <vt:variant>
        <vt:lpstr>スライド タイトル</vt:lpstr>
      </vt:variant>
      <vt:variant>
        <vt:i4>47</vt:i4>
      </vt:variant>
    </vt:vector>
  </HeadingPairs>
  <TitlesOfParts>
    <vt:vector size="60" baseType="lpstr">
      <vt:lpstr>HiraMaruProN-W4</vt:lpstr>
      <vt:lpstr>M PLUS Rounded 1c</vt:lpstr>
      <vt:lpstr>M PLUS Rounded 1c ExtraBold</vt:lpstr>
      <vt:lpstr>M PLUS Rounded 1c Medium</vt:lpstr>
      <vt:lpstr>Noto Sans JP</vt:lpstr>
      <vt:lpstr>Tajawal</vt:lpstr>
      <vt:lpstr>Arial</vt:lpstr>
      <vt:lpstr>Montserrat</vt:lpstr>
      <vt:lpstr>Montserrat ExtraBold</vt:lpstr>
      <vt:lpstr>PT Sans</vt:lpstr>
      <vt:lpstr>Roboto Condensed Light</vt:lpstr>
      <vt:lpstr>Simple Light</vt:lpstr>
      <vt:lpstr>Natural Resources Conservation Major for College: Food Sciences &amp; Technology by Slidesgo</vt:lpstr>
      <vt:lpstr>情報化した社会</vt:lpstr>
      <vt:lpstr>情報化した社会</vt:lpstr>
      <vt:lpstr>情報化した社会</vt:lpstr>
      <vt:lpstr>情報化した社会</vt:lpstr>
      <vt:lpstr>情報化した社会</vt:lpstr>
      <vt:lpstr>情報化した社会</vt:lpstr>
      <vt:lpstr>情報化した社会</vt:lpstr>
      <vt:lpstr>考えてみよう</vt:lpstr>
      <vt:lpstr>レッスンをはじめよう</vt:lpstr>
      <vt:lpstr>レッスンをはじめよう</vt:lpstr>
      <vt:lpstr>レッスンをはじめよう</vt:lpstr>
      <vt:lpstr>レッスンの内容を振り返ろう</vt:lpstr>
      <vt:lpstr>コンピュータやスマートフォン、インターネットの普及によって 世界中がネットワークで繋がっている社会 </vt:lpstr>
      <vt:lpstr>情報化した社会</vt:lpstr>
      <vt:lpstr>情報化した社会</vt:lpstr>
      <vt:lpstr>情報化した社会</vt:lpstr>
      <vt:lpstr>情報技術の進歩によって生まれた「膨大なデータ」 </vt:lpstr>
      <vt:lpstr>ロボットやAIを利活用する社会 </vt:lpstr>
      <vt:lpstr>私たちはより良い社会を目指して、進化し続けている </vt:lpstr>
      <vt:lpstr>レッスンの内容を振り返ろう</vt:lpstr>
      <vt:lpstr>範囲：</vt:lpstr>
      <vt:lpstr>ワークショップの手引き</vt:lpstr>
      <vt:lpstr>ワークショップの手引き</vt:lpstr>
      <vt:lpstr>社会の流れ</vt:lpstr>
      <vt:lpstr>http://wwwc.cao.go.jp/lib_006/society5_0/society5_0_mirai1.html</vt:lpstr>
      <vt:lpstr>PowerPoint プレゼンテーション</vt:lpstr>
      <vt:lpstr>01</vt:lpstr>
      <vt:lpstr>PowerPoint プレゼンテーション</vt:lpstr>
      <vt:lpstr>機 関 車 の 発 明</vt:lpstr>
      <vt:lpstr>回答</vt:lpstr>
      <vt:lpstr>PowerPoint プレゼンテーション</vt:lpstr>
      <vt:lpstr>02</vt:lpstr>
      <vt:lpstr>社会のあり方によって 人間に求められる力も変化する</vt:lpstr>
      <vt:lpstr>求められる資質・能力を考えよう</vt:lpstr>
      <vt:lpstr>回答例</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経団連 20XX in Society 5.0 ～デジタルで創る、私たちの未来～</vt:lpstr>
      <vt:lpstr>Society 5.0 はまだ未知の世界。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情報化した社会</dc:title>
  <cp:lastModifiedBy>野田　正幸</cp:lastModifiedBy>
  <cp:revision>1</cp:revision>
  <dcterms:modified xsi:type="dcterms:W3CDTF">2023-04-13T08:26:04Z</dcterms:modified>
</cp:coreProperties>
</file>