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6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9" autoAdjust="0"/>
    <p:restoredTop sz="84448" autoAdjust="0"/>
  </p:normalViewPr>
  <p:slideViewPr>
    <p:cSldViewPr>
      <p:cViewPr>
        <p:scale>
          <a:sx n="83" d="100"/>
          <a:sy n="83" d="100"/>
        </p:scale>
        <p:origin x="61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0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46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71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70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34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51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5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78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95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95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94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C3137-9113-49F5-9C9F-61362FA7D566}" type="datetimeFigureOut">
              <a:rPr kumimoji="1" lang="ja-JP" altLang="en-US" smtClean="0"/>
              <a:t>2022/8/29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10B7-2838-4931-A334-AF30D6A0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41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C65D76-209E-0E31-5F39-642CF21651B8}"/>
              </a:ext>
            </a:extLst>
          </p:cNvPr>
          <p:cNvSpPr txBox="1"/>
          <p:nvPr/>
        </p:nvSpPr>
        <p:spPr>
          <a:xfrm>
            <a:off x="196573" y="236172"/>
            <a:ext cx="140294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/>
              <a:t>やってみよう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539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7E4A17F-F88B-452B-8BB9-8171E82A587B}"/>
              </a:ext>
            </a:extLst>
          </p:cNvPr>
          <p:cNvSpPr/>
          <p:nvPr/>
        </p:nvSpPr>
        <p:spPr>
          <a:xfrm>
            <a:off x="7164288" y="188640"/>
            <a:ext cx="720080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矢印: 左 3">
            <a:extLst>
              <a:ext uri="{FF2B5EF4-FFF2-40B4-BE49-F238E27FC236}">
                <a16:creationId xmlns:a16="http://schemas.microsoft.com/office/drawing/2014/main" id="{621897FE-8AE3-455D-302E-597BC4E3E0E9}"/>
              </a:ext>
            </a:extLst>
          </p:cNvPr>
          <p:cNvSpPr/>
          <p:nvPr/>
        </p:nvSpPr>
        <p:spPr>
          <a:xfrm>
            <a:off x="585528" y="1520788"/>
            <a:ext cx="8378959" cy="1368152"/>
          </a:xfrm>
          <a:prstGeom prst="leftArrow">
            <a:avLst>
              <a:gd name="adj1" fmla="val 50000"/>
              <a:gd name="adj2" fmla="val 1247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リボン: 下に曲がる 2">
            <a:extLst>
              <a:ext uri="{FF2B5EF4-FFF2-40B4-BE49-F238E27FC236}">
                <a16:creationId xmlns:a16="http://schemas.microsoft.com/office/drawing/2014/main" id="{C7867E86-03E1-B3F3-750E-DB27AED5A6EB}"/>
              </a:ext>
            </a:extLst>
          </p:cNvPr>
          <p:cNvSpPr/>
          <p:nvPr/>
        </p:nvSpPr>
        <p:spPr>
          <a:xfrm>
            <a:off x="6336196" y="1610798"/>
            <a:ext cx="2376264" cy="1188132"/>
          </a:xfrm>
          <a:prstGeom prst="ribbon">
            <a:avLst>
              <a:gd name="adj1" fmla="val 4756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E05E3D-AE88-05E8-A8BD-63EA0CF9923B}"/>
              </a:ext>
            </a:extLst>
          </p:cNvPr>
          <p:cNvSpPr/>
          <p:nvPr/>
        </p:nvSpPr>
        <p:spPr>
          <a:xfrm>
            <a:off x="683568" y="588493"/>
            <a:ext cx="475252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宝来ちびっこクラブ恒例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A46B41-1239-2101-AF32-FA22C4069D66}"/>
              </a:ext>
            </a:extLst>
          </p:cNvPr>
          <p:cNvSpPr/>
          <p:nvPr/>
        </p:nvSpPr>
        <p:spPr>
          <a:xfrm>
            <a:off x="1294791" y="3573016"/>
            <a:ext cx="3802643" cy="196977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お楽しみ！</a:t>
            </a:r>
            <a:endParaRPr lang="en-US" altLang="ja-JP" sz="36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5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バザー会場</a:t>
            </a:r>
            <a:r>
              <a:rPr lang="ja-JP" alt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endParaRPr lang="en-US" altLang="ja-JP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こ・ち・ら</a:t>
            </a:r>
          </a:p>
        </p:txBody>
      </p:sp>
      <p:sp>
        <p:nvSpPr>
          <p:cNvPr id="8" name="吹き出し: 円形 7">
            <a:extLst>
              <a:ext uri="{FF2B5EF4-FFF2-40B4-BE49-F238E27FC236}">
                <a16:creationId xmlns:a16="http://schemas.microsoft.com/office/drawing/2014/main" id="{6F65E881-44DB-5705-E9BA-412C560A8C34}"/>
              </a:ext>
            </a:extLst>
          </p:cNvPr>
          <p:cNvSpPr/>
          <p:nvPr/>
        </p:nvSpPr>
        <p:spPr>
          <a:xfrm rot="664333">
            <a:off x="7589900" y="5218280"/>
            <a:ext cx="1510521" cy="1098122"/>
          </a:xfrm>
          <a:prstGeom prst="wedgeEllipseCallout">
            <a:avLst>
              <a:gd name="adj1" fmla="val 50590"/>
              <a:gd name="adj2" fmla="val 55582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/>
              <a:t>掘り出し物もあるよ～！</a:t>
            </a:r>
            <a:endParaRPr kumimoji="1" lang="ja-JP" altLang="en-US" sz="16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9B3065-C4C9-CC64-D872-557462741E40}"/>
              </a:ext>
            </a:extLst>
          </p:cNvPr>
          <p:cNvSpPr txBox="1"/>
          <p:nvPr/>
        </p:nvSpPr>
        <p:spPr>
          <a:xfrm>
            <a:off x="196573" y="236172"/>
            <a:ext cx="283923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情報リテラシー　</a:t>
            </a:r>
            <a:r>
              <a:rPr kumimoji="1" lang="en-US" altLang="ja-JP" dirty="0"/>
              <a:t>P</a:t>
            </a:r>
            <a:r>
              <a:rPr lang="en-US" altLang="ja-JP" dirty="0"/>
              <a:t>40</a:t>
            </a:r>
            <a:r>
              <a:rPr kumimoji="1" lang="ja-JP" altLang="en-US" dirty="0"/>
              <a:t>例題</a:t>
            </a:r>
            <a:r>
              <a:rPr kumimoji="1" lang="en-US" altLang="ja-JP" dirty="0"/>
              <a:t>11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8081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2C4E3D-7C9A-C144-A915-AD732649705F}"/>
              </a:ext>
            </a:extLst>
          </p:cNvPr>
          <p:cNvSpPr txBox="1"/>
          <p:nvPr/>
        </p:nvSpPr>
        <p:spPr>
          <a:xfrm>
            <a:off x="196573" y="236172"/>
            <a:ext cx="196239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/>
              <a:t>教科書</a:t>
            </a:r>
            <a:r>
              <a:rPr kumimoji="1" lang="ja-JP" altLang="en-US" dirty="0"/>
              <a:t>　</a:t>
            </a:r>
            <a:r>
              <a:rPr kumimoji="1" lang="en-US" altLang="ja-JP" dirty="0"/>
              <a:t>P89</a:t>
            </a:r>
            <a:r>
              <a:rPr kumimoji="1" lang="ja-JP" altLang="en-US" dirty="0"/>
              <a:t>例題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4" name="ハート 3">
            <a:extLst>
              <a:ext uri="{FF2B5EF4-FFF2-40B4-BE49-F238E27FC236}">
                <a16:creationId xmlns:a16="http://schemas.microsoft.com/office/drawing/2014/main" id="{C861620F-E30B-2850-56BF-A0CF860F8F36}"/>
              </a:ext>
            </a:extLst>
          </p:cNvPr>
          <p:cNvSpPr/>
          <p:nvPr/>
        </p:nvSpPr>
        <p:spPr>
          <a:xfrm>
            <a:off x="5310463" y="1125225"/>
            <a:ext cx="683314" cy="1584176"/>
          </a:xfrm>
          <a:prstGeom prst="heart">
            <a:avLst/>
          </a:prstGeom>
          <a:solidFill>
            <a:srgbClr val="FB6D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ハート 4">
            <a:extLst>
              <a:ext uri="{FF2B5EF4-FFF2-40B4-BE49-F238E27FC236}">
                <a16:creationId xmlns:a16="http://schemas.microsoft.com/office/drawing/2014/main" id="{B0E435E9-1534-A2E9-DE6C-482B05F1C0E3}"/>
              </a:ext>
            </a:extLst>
          </p:cNvPr>
          <p:cNvSpPr/>
          <p:nvPr/>
        </p:nvSpPr>
        <p:spPr>
          <a:xfrm rot="4320000">
            <a:off x="6169361" y="1766456"/>
            <a:ext cx="683314" cy="1584176"/>
          </a:xfrm>
          <a:prstGeom prst="heart">
            <a:avLst/>
          </a:prstGeom>
          <a:solidFill>
            <a:srgbClr val="FB6D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ハート 5">
            <a:extLst>
              <a:ext uri="{FF2B5EF4-FFF2-40B4-BE49-F238E27FC236}">
                <a16:creationId xmlns:a16="http://schemas.microsoft.com/office/drawing/2014/main" id="{D2E19BEA-632A-0955-E540-30C665BC62DA}"/>
              </a:ext>
            </a:extLst>
          </p:cNvPr>
          <p:cNvSpPr/>
          <p:nvPr/>
        </p:nvSpPr>
        <p:spPr>
          <a:xfrm rot="8640000">
            <a:off x="5851436" y="2756955"/>
            <a:ext cx="683314" cy="1584176"/>
          </a:xfrm>
          <a:prstGeom prst="heart">
            <a:avLst/>
          </a:prstGeom>
          <a:solidFill>
            <a:srgbClr val="FB6D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ハート 6">
            <a:extLst>
              <a:ext uri="{FF2B5EF4-FFF2-40B4-BE49-F238E27FC236}">
                <a16:creationId xmlns:a16="http://schemas.microsoft.com/office/drawing/2014/main" id="{C57F9CC4-903A-596D-E117-789091FC6A56}"/>
              </a:ext>
            </a:extLst>
          </p:cNvPr>
          <p:cNvSpPr/>
          <p:nvPr/>
        </p:nvSpPr>
        <p:spPr>
          <a:xfrm rot="12960000">
            <a:off x="4801176" y="2762301"/>
            <a:ext cx="683314" cy="1584176"/>
          </a:xfrm>
          <a:prstGeom prst="heart">
            <a:avLst/>
          </a:prstGeom>
          <a:solidFill>
            <a:srgbClr val="FB6D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ハート 7">
            <a:extLst>
              <a:ext uri="{FF2B5EF4-FFF2-40B4-BE49-F238E27FC236}">
                <a16:creationId xmlns:a16="http://schemas.microsoft.com/office/drawing/2014/main" id="{0872A426-DF7E-EB14-B493-6B0C80716398}"/>
              </a:ext>
            </a:extLst>
          </p:cNvPr>
          <p:cNvSpPr/>
          <p:nvPr/>
        </p:nvSpPr>
        <p:spPr>
          <a:xfrm rot="17280000">
            <a:off x="4454978" y="1764773"/>
            <a:ext cx="683314" cy="1584176"/>
          </a:xfrm>
          <a:prstGeom prst="heart">
            <a:avLst/>
          </a:prstGeom>
          <a:solidFill>
            <a:srgbClr val="FB6D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266D523E-03CE-C0C7-77A9-F47EF1775D8F}"/>
              </a:ext>
            </a:extLst>
          </p:cNvPr>
          <p:cNvSpPr/>
          <p:nvPr/>
        </p:nvSpPr>
        <p:spPr>
          <a:xfrm>
            <a:off x="5580111" y="2732558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54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月 16">
            <a:extLst>
              <a:ext uri="{FF2B5EF4-FFF2-40B4-BE49-F238E27FC236}">
                <a16:creationId xmlns:a16="http://schemas.microsoft.com/office/drawing/2014/main" id="{8D94708D-BD8C-9B9C-30A5-3A953C4E44C0}"/>
              </a:ext>
            </a:extLst>
          </p:cNvPr>
          <p:cNvSpPr/>
          <p:nvPr/>
        </p:nvSpPr>
        <p:spPr>
          <a:xfrm rot="16522571" flipH="1">
            <a:off x="6802268" y="2282795"/>
            <a:ext cx="297741" cy="2050568"/>
          </a:xfrm>
          <a:prstGeom prst="mo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1E71A0-1D75-2B47-4172-924938923835}"/>
              </a:ext>
            </a:extLst>
          </p:cNvPr>
          <p:cNvSpPr txBox="1"/>
          <p:nvPr/>
        </p:nvSpPr>
        <p:spPr>
          <a:xfrm>
            <a:off x="196573" y="236172"/>
            <a:ext cx="196239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/>
              <a:t>教科書</a:t>
            </a:r>
            <a:r>
              <a:rPr kumimoji="1" lang="ja-JP" altLang="en-US" dirty="0"/>
              <a:t>　</a:t>
            </a:r>
            <a:r>
              <a:rPr kumimoji="1" lang="en-US" altLang="ja-JP" dirty="0"/>
              <a:t>P89</a:t>
            </a:r>
            <a:r>
              <a:rPr kumimoji="1" lang="ja-JP" altLang="en-US" dirty="0"/>
              <a:t>問題</a:t>
            </a:r>
            <a:r>
              <a:rPr kumimoji="1" lang="en-US" altLang="ja-JP" dirty="0"/>
              <a:t>2</a:t>
            </a:r>
            <a:endParaRPr kumimoji="1" lang="ja-JP" altLang="en-US" dirty="0"/>
          </a:p>
        </p:txBody>
      </p:sp>
      <p:sp>
        <p:nvSpPr>
          <p:cNvPr id="3" name="ハート 2">
            <a:extLst>
              <a:ext uri="{FF2B5EF4-FFF2-40B4-BE49-F238E27FC236}">
                <a16:creationId xmlns:a16="http://schemas.microsoft.com/office/drawing/2014/main" id="{AEC21B26-BAE7-0BB9-3504-42DBE78919B4}"/>
              </a:ext>
            </a:extLst>
          </p:cNvPr>
          <p:cNvSpPr/>
          <p:nvPr/>
        </p:nvSpPr>
        <p:spPr>
          <a:xfrm>
            <a:off x="5220072" y="292907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弧 3">
            <a:extLst>
              <a:ext uri="{FF2B5EF4-FFF2-40B4-BE49-F238E27FC236}">
                <a16:creationId xmlns:a16="http://schemas.microsoft.com/office/drawing/2014/main" id="{D38D085B-B0F9-75C6-735E-AE6F4A0D294D}"/>
              </a:ext>
            </a:extLst>
          </p:cNvPr>
          <p:cNvSpPr/>
          <p:nvPr/>
        </p:nvSpPr>
        <p:spPr>
          <a:xfrm>
            <a:off x="3539502" y="2267639"/>
            <a:ext cx="4392488" cy="2736304"/>
          </a:xfrm>
          <a:prstGeom prst="arc">
            <a:avLst>
              <a:gd name="adj1" fmla="val 16940126"/>
              <a:gd name="adj2" fmla="val 21439214"/>
            </a:avLst>
          </a:prstGeom>
          <a:ln w="4762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ハート 10">
            <a:extLst>
              <a:ext uri="{FF2B5EF4-FFF2-40B4-BE49-F238E27FC236}">
                <a16:creationId xmlns:a16="http://schemas.microsoft.com/office/drawing/2014/main" id="{86553EBA-47AC-F7A1-E717-30328ADE58C1}"/>
              </a:ext>
            </a:extLst>
          </p:cNvPr>
          <p:cNvSpPr/>
          <p:nvPr/>
        </p:nvSpPr>
        <p:spPr>
          <a:xfrm rot="3600000">
            <a:off x="6012722" y="708488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ハート 11">
            <a:extLst>
              <a:ext uri="{FF2B5EF4-FFF2-40B4-BE49-F238E27FC236}">
                <a16:creationId xmlns:a16="http://schemas.microsoft.com/office/drawing/2014/main" id="{7FE858BA-C39A-D003-8F1F-FE3E08D3D70E}"/>
              </a:ext>
            </a:extLst>
          </p:cNvPr>
          <p:cNvSpPr/>
          <p:nvPr/>
        </p:nvSpPr>
        <p:spPr>
          <a:xfrm rot="7200000">
            <a:off x="5989312" y="1592768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ハート 12">
            <a:extLst>
              <a:ext uri="{FF2B5EF4-FFF2-40B4-BE49-F238E27FC236}">
                <a16:creationId xmlns:a16="http://schemas.microsoft.com/office/drawing/2014/main" id="{D040074C-FD97-0208-DEC4-E6F79F98B475}"/>
              </a:ext>
            </a:extLst>
          </p:cNvPr>
          <p:cNvSpPr/>
          <p:nvPr/>
        </p:nvSpPr>
        <p:spPr>
          <a:xfrm rot="10800000">
            <a:off x="5203534" y="2032029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ハート 13">
            <a:extLst>
              <a:ext uri="{FF2B5EF4-FFF2-40B4-BE49-F238E27FC236}">
                <a16:creationId xmlns:a16="http://schemas.microsoft.com/office/drawing/2014/main" id="{D884996E-6C35-F065-3C3F-D197192D3C02}"/>
              </a:ext>
            </a:extLst>
          </p:cNvPr>
          <p:cNvSpPr/>
          <p:nvPr/>
        </p:nvSpPr>
        <p:spPr>
          <a:xfrm rot="-3600000">
            <a:off x="4415948" y="731264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ハート 14">
            <a:extLst>
              <a:ext uri="{FF2B5EF4-FFF2-40B4-BE49-F238E27FC236}">
                <a16:creationId xmlns:a16="http://schemas.microsoft.com/office/drawing/2014/main" id="{3986CA64-B449-3F89-C9D1-FCC1BBAE5479}"/>
              </a:ext>
            </a:extLst>
          </p:cNvPr>
          <p:cNvSpPr/>
          <p:nvPr/>
        </p:nvSpPr>
        <p:spPr>
          <a:xfrm rot="-7200000">
            <a:off x="4427421" y="1622787"/>
            <a:ext cx="1008112" cy="1521460"/>
          </a:xfrm>
          <a:prstGeom prst="heart">
            <a:avLst/>
          </a:prstGeom>
          <a:gradFill flip="none" rotWithShape="1">
            <a:gsLst>
              <a:gs pos="0">
                <a:srgbClr val="FFFF00"/>
              </a:gs>
              <a:gs pos="78000">
                <a:schemeClr val="accent1">
                  <a:tint val="44500"/>
                  <a:satMod val="160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太陽 15">
            <a:extLst>
              <a:ext uri="{FF2B5EF4-FFF2-40B4-BE49-F238E27FC236}">
                <a16:creationId xmlns:a16="http://schemas.microsoft.com/office/drawing/2014/main" id="{2242CD0F-A66B-CD79-08E7-DF1D602CDEE1}"/>
              </a:ext>
            </a:extLst>
          </p:cNvPr>
          <p:cNvSpPr/>
          <p:nvPr/>
        </p:nvSpPr>
        <p:spPr>
          <a:xfrm>
            <a:off x="5447714" y="1612123"/>
            <a:ext cx="576064" cy="576064"/>
          </a:xfrm>
          <a:prstGeom prst="sun">
            <a:avLst/>
          </a:prstGeom>
          <a:solidFill>
            <a:schemeClr val="accent6">
              <a:lumMod val="7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月 17">
            <a:extLst>
              <a:ext uri="{FF2B5EF4-FFF2-40B4-BE49-F238E27FC236}">
                <a16:creationId xmlns:a16="http://schemas.microsoft.com/office/drawing/2014/main" id="{385671AE-4689-9C8A-856A-F1D0DD8723D2}"/>
              </a:ext>
            </a:extLst>
          </p:cNvPr>
          <p:cNvSpPr/>
          <p:nvPr/>
        </p:nvSpPr>
        <p:spPr>
          <a:xfrm>
            <a:off x="7797460" y="2098918"/>
            <a:ext cx="176799" cy="1387679"/>
          </a:xfrm>
          <a:prstGeom prst="mo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695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35</Words>
  <Application>Microsoft Office PowerPoint</Application>
  <PresentationFormat>画面に合わせる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HGP創英角ﾎﾟｯﾌﾟ体</vt:lpstr>
      <vt:lpstr>HGS創英角ﾎﾟｯﾌﾟ体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愛知県教育委員会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愛知県教育委員会</dc:creator>
  <cp:lastModifiedBy>野田　正幸</cp:lastModifiedBy>
  <cp:revision>7</cp:revision>
  <dcterms:created xsi:type="dcterms:W3CDTF">2017-11-14T00:07:46Z</dcterms:created>
  <dcterms:modified xsi:type="dcterms:W3CDTF">2022-08-29T08:03:39Z</dcterms:modified>
</cp:coreProperties>
</file>