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A0"/>
    <a:srgbClr val="0082C1"/>
    <a:srgbClr val="FF9933"/>
    <a:srgbClr val="FF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5" autoAdjust="0"/>
    <p:restoredTop sz="80911" autoAdjust="0"/>
  </p:normalViewPr>
  <p:slideViewPr>
    <p:cSldViewPr>
      <p:cViewPr>
        <p:scale>
          <a:sx n="70" d="100"/>
          <a:sy n="70" d="100"/>
        </p:scale>
        <p:origin x="45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60B60-7FD2-4D23-A483-861321138F77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BEFF7-F80D-45AD-9365-DB1F9850D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97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画像も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の組み合わせで表現できる。</a:t>
            </a:r>
            <a:endParaRPr kumimoji="1" lang="en-US" altLang="ja-JP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ここでは，前項で学んだ色のディジタル表現の仕組みを参考にして，画像のディジタル化の仕組みについて理解する。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EFF7-F80D-45AD-9365-DB1F9850D05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48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BEFF7-F80D-45AD-9365-DB1F9850D05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467545" y="188640"/>
            <a:ext cx="8208912" cy="28761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467545" y="188640"/>
            <a:ext cx="8208912" cy="28761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467545" y="188640"/>
            <a:ext cx="8208912" cy="28761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467545" y="188640"/>
            <a:ext cx="8208912" cy="28761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467545" y="188640"/>
            <a:ext cx="8208912" cy="28761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6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FA0"/>
            </a:gs>
            <a:gs pos="1000">
              <a:schemeClr val="bg2">
                <a:lumMod val="90000"/>
              </a:schemeClr>
            </a:gs>
            <a:gs pos="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35C6-1C60-42DC-B7B9-ECEA8F21566A}" type="datetimeFigureOut">
              <a:rPr kumimoji="1" lang="ja-JP" altLang="en-US" smtClean="0"/>
              <a:pPr/>
              <a:t>2018/11/17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DE3E-6216-4D04-9973-C02C5A8497A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kumimoji="1" sz="3600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39000"/>
        <a:buFont typeface="Wingdings" pitchFamily="2" charset="2"/>
        <a:buChar char="u"/>
        <a:defRPr kumimoji="1" sz="26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37000"/>
        <a:buFont typeface="Wingdings" pitchFamily="2" charset="2"/>
        <a:buChar char="u"/>
        <a:defRPr kumimoji="1"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情報の信憑性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どうやって確かめる？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lang="ja-JP" altLang="en-US" dirty="0" smtClean="0">
                <a:solidFill>
                  <a:srgbClr val="002060"/>
                </a:solidFill>
              </a:rPr>
              <a:t>被害者・加害者にならないために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どこで情報を得ていますか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226199"/>
              </p:ext>
            </p:extLst>
          </p:nvPr>
        </p:nvGraphicFramePr>
        <p:xfrm>
          <a:off x="457200" y="1557338"/>
          <a:ext cx="8229595" cy="21105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6475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マスコミ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リアル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スマホ・ケータイ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19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3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新聞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雑誌</a:t>
                      </a:r>
                      <a:endParaRPr lang="en-US" altLang="ja-JP" sz="28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・</a:t>
                      </a: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800" kern="100" dirty="0" smtClea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本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その他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口コミ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その他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SNS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ニュースアプリ</a:t>
                      </a:r>
                      <a:endParaRPr lang="ja-JP" sz="3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Yahoo</a:t>
                      </a:r>
                      <a:r>
                        <a:rPr lang="ja-JP" sz="14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sz="14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LINE</a:t>
                      </a:r>
                      <a:r>
                        <a:rPr lang="ja-JP" sz="14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ニュース</a:t>
                      </a:r>
                      <a:endParaRPr lang="ja-JP" sz="32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まとめ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サイト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その他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80314"/>
              </p:ext>
            </p:extLst>
          </p:nvPr>
        </p:nvGraphicFramePr>
        <p:xfrm>
          <a:off x="457196" y="4725144"/>
          <a:ext cx="8219260" cy="1152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2636"/>
                <a:gridCol w="1656184"/>
                <a:gridCol w="1728192"/>
                <a:gridCol w="2232248"/>
              </a:tblGrid>
              <a:tr h="11521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461022"/>
              </p:ext>
            </p:extLst>
          </p:nvPr>
        </p:nvGraphicFramePr>
        <p:xfrm>
          <a:off x="446862" y="3717032"/>
          <a:ext cx="8229595" cy="71980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7198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034891"/>
              </p:ext>
            </p:extLst>
          </p:nvPr>
        </p:nvGraphicFramePr>
        <p:xfrm>
          <a:off x="446862" y="3717032"/>
          <a:ext cx="8229595" cy="72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2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1187624" y="4437112"/>
            <a:ext cx="1872208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47155" y="4429738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928092" y="4437112"/>
            <a:ext cx="2787924" cy="2806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668560" y="4437112"/>
            <a:ext cx="3775648" cy="2806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8676457" y="4437112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6444208" y="4437112"/>
            <a:ext cx="1484405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9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29社会科学tmp板書スライド - コピー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H29社会科学tmp板書スライド - コピー</Template>
  <TotalTime>429</TotalTime>
  <Words>84</Words>
  <Application>Microsoft Office PowerPoint</Application>
  <PresentationFormat>画面に合わせる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ＭＳ Ｐゴシック</vt:lpstr>
      <vt:lpstr>Arial</vt:lpstr>
      <vt:lpstr>Calibri</vt:lpstr>
      <vt:lpstr>Times New Roman</vt:lpstr>
      <vt:lpstr>Tw Cen MT</vt:lpstr>
      <vt:lpstr>Wingdings</vt:lpstr>
      <vt:lpstr>H29社会科学tmp板書スライド - コピー</vt:lpstr>
      <vt:lpstr>情報の信憑性</vt:lpstr>
      <vt:lpstr>どこで情報を得ていますか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　画像のディジタル化</dc:title>
  <dc:creator>tea128</dc:creator>
  <cp:lastModifiedBy>tea128</cp:lastModifiedBy>
  <cp:revision>11</cp:revision>
  <dcterms:created xsi:type="dcterms:W3CDTF">2016-07-27T06:28:09Z</dcterms:created>
  <dcterms:modified xsi:type="dcterms:W3CDTF">2018-11-17T01:00:11Z</dcterms:modified>
</cp:coreProperties>
</file>