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91D8-E9D5-472A-B8D2-DA68E8132C9B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6A19C-6831-47ED-A239-EB743AA40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2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91D8-E9D5-472A-B8D2-DA68E8132C9B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6A19C-6831-47ED-A239-EB743AA40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7259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91D8-E9D5-472A-B8D2-DA68E8132C9B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6A19C-6831-47ED-A239-EB743AA40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896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91D8-E9D5-472A-B8D2-DA68E8132C9B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6A19C-6831-47ED-A239-EB743AA40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098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91D8-E9D5-472A-B8D2-DA68E8132C9B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6A19C-6831-47ED-A239-EB743AA40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6130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91D8-E9D5-472A-B8D2-DA68E8132C9B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6A19C-6831-47ED-A239-EB743AA40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6825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91D8-E9D5-472A-B8D2-DA68E8132C9B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6A19C-6831-47ED-A239-EB743AA40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7055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91D8-E9D5-472A-B8D2-DA68E8132C9B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6A19C-6831-47ED-A239-EB743AA40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406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91D8-E9D5-472A-B8D2-DA68E8132C9B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6A19C-6831-47ED-A239-EB743AA40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1829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2DA91D8-E9D5-472A-B8D2-DA68E8132C9B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176A19C-6831-47ED-A239-EB743AA40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9136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A91D8-E9D5-472A-B8D2-DA68E8132C9B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6A19C-6831-47ED-A239-EB743AA40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321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2DA91D8-E9D5-472A-B8D2-DA68E8132C9B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176A19C-6831-47ED-A239-EB743AA40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4798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F21BEF-6858-4B3E-BEFD-2651C14735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街・中学校紹介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52F68AF-CE67-44F8-A63C-4A29C33CD1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プレゼン実習</a:t>
            </a:r>
            <a:r>
              <a:rPr kumimoji="1" lang="en-US" altLang="ja-JP" dirty="0"/>
              <a:t>(</a:t>
            </a:r>
            <a:r>
              <a:rPr kumimoji="1" lang="ja-JP" altLang="en-US" dirty="0"/>
              <a:t>スライドの</a:t>
            </a:r>
            <a:r>
              <a:rPr lang="ja-JP" altLang="en-US" dirty="0"/>
              <a:t>構成と発表）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369511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AA67A3-2B73-484F-89E7-B6A87A666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手順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2FED41EF-E306-4574-A648-FE6CFB2D6E95}"/>
              </a:ext>
            </a:extLst>
          </p:cNvPr>
          <p:cNvSpPr/>
          <p:nvPr/>
        </p:nvSpPr>
        <p:spPr>
          <a:xfrm>
            <a:off x="708216" y="2707337"/>
            <a:ext cx="1810864" cy="18019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問題発見</a:t>
            </a:r>
          </a:p>
        </p:txBody>
      </p:sp>
      <p:sp>
        <p:nvSpPr>
          <p:cNvPr id="5" name="矢印: 右 4">
            <a:extLst>
              <a:ext uri="{FF2B5EF4-FFF2-40B4-BE49-F238E27FC236}">
                <a16:creationId xmlns:a16="http://schemas.microsoft.com/office/drawing/2014/main" id="{DDD38202-DD21-4D01-8EA7-713C5CF8B479}"/>
              </a:ext>
            </a:extLst>
          </p:cNvPr>
          <p:cNvSpPr/>
          <p:nvPr/>
        </p:nvSpPr>
        <p:spPr>
          <a:xfrm>
            <a:off x="2762698" y="3255412"/>
            <a:ext cx="518903" cy="7057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0DE2AD64-EB70-4DBC-80F8-D3177D030DC4}"/>
              </a:ext>
            </a:extLst>
          </p:cNvPr>
          <p:cNvSpPr/>
          <p:nvPr/>
        </p:nvSpPr>
        <p:spPr>
          <a:xfrm>
            <a:off x="3460376" y="2770092"/>
            <a:ext cx="1810864" cy="18019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情報収集</a:t>
            </a: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42EF8B95-ED4E-4A50-8955-9E1D62534095}"/>
              </a:ext>
            </a:extLst>
          </p:cNvPr>
          <p:cNvSpPr/>
          <p:nvPr/>
        </p:nvSpPr>
        <p:spPr>
          <a:xfrm>
            <a:off x="5450015" y="3233003"/>
            <a:ext cx="518903" cy="7057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09812EC9-CE1D-4004-9348-0B2332D8C1DD}"/>
              </a:ext>
            </a:extLst>
          </p:cNvPr>
          <p:cNvSpPr/>
          <p:nvPr/>
        </p:nvSpPr>
        <p:spPr>
          <a:xfrm>
            <a:off x="6095996" y="2707339"/>
            <a:ext cx="1810864" cy="18019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編集</a:t>
            </a:r>
          </a:p>
        </p:txBody>
      </p:sp>
      <p:sp>
        <p:nvSpPr>
          <p:cNvPr id="9" name="矢印: 右 8">
            <a:extLst>
              <a:ext uri="{FF2B5EF4-FFF2-40B4-BE49-F238E27FC236}">
                <a16:creationId xmlns:a16="http://schemas.microsoft.com/office/drawing/2014/main" id="{156CF33E-00F8-4DC4-B902-34188C3E96F1}"/>
              </a:ext>
            </a:extLst>
          </p:cNvPr>
          <p:cNvSpPr/>
          <p:nvPr/>
        </p:nvSpPr>
        <p:spPr>
          <a:xfrm>
            <a:off x="8068242" y="3255418"/>
            <a:ext cx="518903" cy="7057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2B02614B-EE4E-4699-BC90-BD8317903592}"/>
              </a:ext>
            </a:extLst>
          </p:cNvPr>
          <p:cNvSpPr/>
          <p:nvPr/>
        </p:nvSpPr>
        <p:spPr>
          <a:xfrm>
            <a:off x="8973674" y="2707339"/>
            <a:ext cx="1810864" cy="18019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発表</a:t>
            </a:r>
          </a:p>
        </p:txBody>
      </p:sp>
    </p:spTree>
    <p:extLst>
      <p:ext uri="{BB962C8B-B14F-4D97-AF65-F5344CB8AC3E}">
        <p14:creationId xmlns:p14="http://schemas.microsoft.com/office/powerpoint/2010/main" val="2428659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AA67A3-2B73-484F-89E7-B6A87A666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手順（時間や手間のかけ方）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2FED41EF-E306-4574-A648-FE6CFB2D6E95}"/>
              </a:ext>
            </a:extLst>
          </p:cNvPr>
          <p:cNvSpPr/>
          <p:nvPr/>
        </p:nvSpPr>
        <p:spPr>
          <a:xfrm>
            <a:off x="764628" y="2133363"/>
            <a:ext cx="1097095" cy="12734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問題発見</a:t>
            </a:r>
          </a:p>
        </p:txBody>
      </p:sp>
      <p:sp>
        <p:nvSpPr>
          <p:cNvPr id="5" name="矢印: 右 4">
            <a:extLst>
              <a:ext uri="{FF2B5EF4-FFF2-40B4-BE49-F238E27FC236}">
                <a16:creationId xmlns:a16="http://schemas.microsoft.com/office/drawing/2014/main" id="{DDD38202-DD21-4D01-8EA7-713C5CF8B479}"/>
              </a:ext>
            </a:extLst>
          </p:cNvPr>
          <p:cNvSpPr/>
          <p:nvPr/>
        </p:nvSpPr>
        <p:spPr>
          <a:xfrm>
            <a:off x="2604582" y="3267744"/>
            <a:ext cx="518903" cy="7057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0DE2AD64-EB70-4DBC-80F8-D3177D030DC4}"/>
              </a:ext>
            </a:extLst>
          </p:cNvPr>
          <p:cNvSpPr/>
          <p:nvPr/>
        </p:nvSpPr>
        <p:spPr>
          <a:xfrm>
            <a:off x="3281601" y="2159252"/>
            <a:ext cx="3349302" cy="31388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情報収集</a:t>
            </a: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42EF8B95-ED4E-4A50-8955-9E1D62534095}"/>
              </a:ext>
            </a:extLst>
          </p:cNvPr>
          <p:cNvSpPr/>
          <p:nvPr/>
        </p:nvSpPr>
        <p:spPr>
          <a:xfrm>
            <a:off x="6825214" y="3267745"/>
            <a:ext cx="518903" cy="7057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09812EC9-CE1D-4004-9348-0B2332D8C1DD}"/>
              </a:ext>
            </a:extLst>
          </p:cNvPr>
          <p:cNvSpPr/>
          <p:nvPr/>
        </p:nvSpPr>
        <p:spPr>
          <a:xfrm>
            <a:off x="7466038" y="2770092"/>
            <a:ext cx="1745798" cy="17010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編集</a:t>
            </a:r>
          </a:p>
        </p:txBody>
      </p:sp>
      <p:sp>
        <p:nvSpPr>
          <p:cNvPr id="9" name="矢印: 右 8">
            <a:extLst>
              <a:ext uri="{FF2B5EF4-FFF2-40B4-BE49-F238E27FC236}">
                <a16:creationId xmlns:a16="http://schemas.microsoft.com/office/drawing/2014/main" id="{156CF33E-00F8-4DC4-B902-34188C3E96F1}"/>
              </a:ext>
            </a:extLst>
          </p:cNvPr>
          <p:cNvSpPr/>
          <p:nvPr/>
        </p:nvSpPr>
        <p:spPr>
          <a:xfrm>
            <a:off x="9455677" y="3318171"/>
            <a:ext cx="518903" cy="7057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2B02614B-EE4E-4699-BC90-BD8317903592}"/>
              </a:ext>
            </a:extLst>
          </p:cNvPr>
          <p:cNvSpPr/>
          <p:nvPr/>
        </p:nvSpPr>
        <p:spPr>
          <a:xfrm>
            <a:off x="10363204" y="3160059"/>
            <a:ext cx="1156444" cy="10802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発表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95F24E4-01E7-4317-937C-DD600D4A561E}"/>
              </a:ext>
            </a:extLst>
          </p:cNvPr>
          <p:cNvSpPr/>
          <p:nvPr/>
        </p:nvSpPr>
        <p:spPr>
          <a:xfrm>
            <a:off x="3917576" y="5567082"/>
            <a:ext cx="2178424" cy="57374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/>
              <a:t>６割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EC48FF5-E614-4660-AE13-6F087CCD30F6}"/>
              </a:ext>
            </a:extLst>
          </p:cNvPr>
          <p:cNvSpPr/>
          <p:nvPr/>
        </p:nvSpPr>
        <p:spPr>
          <a:xfrm>
            <a:off x="7335449" y="5567082"/>
            <a:ext cx="1676856" cy="57374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/>
              <a:t>３割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263E342-CC21-4DFF-810A-9BFE78056218}"/>
              </a:ext>
            </a:extLst>
          </p:cNvPr>
          <p:cNvSpPr/>
          <p:nvPr/>
        </p:nvSpPr>
        <p:spPr>
          <a:xfrm>
            <a:off x="10031144" y="5567082"/>
            <a:ext cx="1676856" cy="57374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/>
              <a:t>１割</a:t>
            </a:r>
          </a:p>
        </p:txBody>
      </p:sp>
    </p:spTree>
    <p:extLst>
      <p:ext uri="{BB962C8B-B14F-4D97-AF65-F5344CB8AC3E}">
        <p14:creationId xmlns:p14="http://schemas.microsoft.com/office/powerpoint/2010/main" val="4037213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AA67A3-2B73-484F-89E7-B6A87A666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今回の実習</a:t>
            </a:r>
            <a:r>
              <a:rPr kumimoji="1" lang="ja-JP" altLang="en-US" dirty="0"/>
              <a:t>（街・中学校紹介）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2FED41EF-E306-4574-A648-FE6CFB2D6E95}"/>
              </a:ext>
            </a:extLst>
          </p:cNvPr>
          <p:cNvSpPr/>
          <p:nvPr/>
        </p:nvSpPr>
        <p:spPr>
          <a:xfrm>
            <a:off x="764628" y="2133363"/>
            <a:ext cx="1097095" cy="12734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問題発見</a:t>
            </a:r>
          </a:p>
        </p:txBody>
      </p:sp>
      <p:sp>
        <p:nvSpPr>
          <p:cNvPr id="5" name="矢印: 右 4">
            <a:extLst>
              <a:ext uri="{FF2B5EF4-FFF2-40B4-BE49-F238E27FC236}">
                <a16:creationId xmlns:a16="http://schemas.microsoft.com/office/drawing/2014/main" id="{DDD38202-DD21-4D01-8EA7-713C5CF8B479}"/>
              </a:ext>
            </a:extLst>
          </p:cNvPr>
          <p:cNvSpPr/>
          <p:nvPr/>
        </p:nvSpPr>
        <p:spPr>
          <a:xfrm>
            <a:off x="2604582" y="3267744"/>
            <a:ext cx="518903" cy="7057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0DE2AD64-EB70-4DBC-80F8-D3177D030DC4}"/>
              </a:ext>
            </a:extLst>
          </p:cNvPr>
          <p:cNvSpPr/>
          <p:nvPr/>
        </p:nvSpPr>
        <p:spPr>
          <a:xfrm>
            <a:off x="3281601" y="2159252"/>
            <a:ext cx="3349302" cy="31388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情報収集</a:t>
            </a: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42EF8B95-ED4E-4A50-8955-9E1D62534095}"/>
              </a:ext>
            </a:extLst>
          </p:cNvPr>
          <p:cNvSpPr/>
          <p:nvPr/>
        </p:nvSpPr>
        <p:spPr>
          <a:xfrm>
            <a:off x="6825214" y="3267745"/>
            <a:ext cx="518903" cy="7057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09812EC9-CE1D-4004-9348-0B2332D8C1DD}"/>
              </a:ext>
            </a:extLst>
          </p:cNvPr>
          <p:cNvSpPr/>
          <p:nvPr/>
        </p:nvSpPr>
        <p:spPr>
          <a:xfrm>
            <a:off x="7466038" y="2770092"/>
            <a:ext cx="1745798" cy="17010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編集</a:t>
            </a:r>
          </a:p>
        </p:txBody>
      </p:sp>
      <p:sp>
        <p:nvSpPr>
          <p:cNvPr id="9" name="矢印: 右 8">
            <a:extLst>
              <a:ext uri="{FF2B5EF4-FFF2-40B4-BE49-F238E27FC236}">
                <a16:creationId xmlns:a16="http://schemas.microsoft.com/office/drawing/2014/main" id="{156CF33E-00F8-4DC4-B902-34188C3E96F1}"/>
              </a:ext>
            </a:extLst>
          </p:cNvPr>
          <p:cNvSpPr/>
          <p:nvPr/>
        </p:nvSpPr>
        <p:spPr>
          <a:xfrm>
            <a:off x="9455677" y="3318171"/>
            <a:ext cx="518903" cy="7057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2B02614B-EE4E-4699-BC90-BD8317903592}"/>
              </a:ext>
            </a:extLst>
          </p:cNvPr>
          <p:cNvSpPr/>
          <p:nvPr/>
        </p:nvSpPr>
        <p:spPr>
          <a:xfrm>
            <a:off x="10363204" y="3160059"/>
            <a:ext cx="1156444" cy="10802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発表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95F24E4-01E7-4317-937C-DD600D4A561E}"/>
              </a:ext>
            </a:extLst>
          </p:cNvPr>
          <p:cNvSpPr/>
          <p:nvPr/>
        </p:nvSpPr>
        <p:spPr>
          <a:xfrm>
            <a:off x="3917576" y="5567082"/>
            <a:ext cx="2178424" cy="57374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/>
              <a:t>６割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EC48FF5-E614-4660-AE13-6F087CCD30F6}"/>
              </a:ext>
            </a:extLst>
          </p:cNvPr>
          <p:cNvSpPr/>
          <p:nvPr/>
        </p:nvSpPr>
        <p:spPr>
          <a:xfrm>
            <a:off x="7466038" y="5567082"/>
            <a:ext cx="1676856" cy="57374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/>
              <a:t>３割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263E342-CC21-4DFF-810A-9BFE78056218}"/>
              </a:ext>
            </a:extLst>
          </p:cNvPr>
          <p:cNvSpPr/>
          <p:nvPr/>
        </p:nvSpPr>
        <p:spPr>
          <a:xfrm>
            <a:off x="10031144" y="5567082"/>
            <a:ext cx="1676856" cy="57374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/>
              <a:t>１割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C394FEA-EF94-4184-8379-30C86FD5A880}"/>
              </a:ext>
            </a:extLst>
          </p:cNvPr>
          <p:cNvSpPr/>
          <p:nvPr/>
        </p:nvSpPr>
        <p:spPr>
          <a:xfrm>
            <a:off x="8382000" y="1810871"/>
            <a:ext cx="3516539" cy="4536141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245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6551BF-1418-4C1F-9EAE-5278C38F6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街・中学校紹介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50AD366-C404-460F-91AA-5544ACB08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kumimoji="1" lang="ja-JP" altLang="en-US" sz="2800" dirty="0"/>
              <a:t>自分の住んでいる近所、中学校を紹介</a:t>
            </a:r>
            <a:endParaRPr kumimoji="1" lang="en-US" altLang="ja-JP" sz="2800" dirty="0"/>
          </a:p>
          <a:p>
            <a:pPr lvl="1">
              <a:buFont typeface="Wingdings" panose="05000000000000000000" pitchFamily="2" charset="2"/>
              <a:buChar char="l"/>
            </a:pPr>
            <a:r>
              <a:rPr lang="ja-JP" altLang="en-US" sz="2600" dirty="0"/>
              <a:t>知らない人に紹介する</a:t>
            </a:r>
            <a:endParaRPr lang="en-US" altLang="ja-JP" sz="2600" dirty="0"/>
          </a:p>
          <a:p>
            <a:pPr lvl="1">
              <a:buFont typeface="Wingdings" panose="05000000000000000000" pitchFamily="2" charset="2"/>
              <a:buChar char="l"/>
            </a:pPr>
            <a:r>
              <a:rPr kumimoji="1" lang="ja-JP" altLang="en-US" sz="2600" dirty="0"/>
              <a:t>新たに調べない。自分が知っていることで</a:t>
            </a:r>
            <a:endParaRPr kumimoji="1" lang="en-US" altLang="ja-JP" sz="2600" dirty="0"/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 sz="2800" dirty="0"/>
              <a:t>箇条書きのみ</a:t>
            </a:r>
            <a:endParaRPr lang="en-US" altLang="ja-JP" sz="2800" dirty="0"/>
          </a:p>
          <a:p>
            <a:pPr lvl="1">
              <a:buFont typeface="Wingdings" panose="05000000000000000000" pitchFamily="2" charset="2"/>
              <a:buChar char="l"/>
            </a:pPr>
            <a:r>
              <a:rPr kumimoji="1" lang="ja-JP" altLang="en-US" sz="2600" dirty="0"/>
              <a:t>写真や図などは使用しない</a:t>
            </a:r>
            <a:endParaRPr kumimoji="1" lang="en-US" altLang="ja-JP" sz="2600" dirty="0"/>
          </a:p>
          <a:p>
            <a:pPr lvl="1">
              <a:buFont typeface="Wingdings" panose="05000000000000000000" pitchFamily="2" charset="2"/>
              <a:buChar char="l"/>
            </a:pPr>
            <a:r>
              <a:rPr lang="ja-JP" altLang="en-US" sz="2600" dirty="0">
                <a:solidFill>
                  <a:srgbClr val="FF0000"/>
                </a:solidFill>
              </a:rPr>
              <a:t>スライドの構成と発表が主眼</a:t>
            </a:r>
            <a:endParaRPr lang="en-US" altLang="ja-JP" sz="2600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kumimoji="1" lang="en-US" altLang="ja-JP" sz="2800" dirty="0"/>
              <a:t>1</a:t>
            </a:r>
            <a:r>
              <a:rPr kumimoji="1" lang="ja-JP" altLang="en-US" sz="2800" dirty="0"/>
              <a:t>枚目表紙　</a:t>
            </a:r>
            <a:r>
              <a:rPr kumimoji="1" lang="en-US" altLang="ja-JP" sz="2800" dirty="0"/>
              <a:t>2</a:t>
            </a:r>
            <a:r>
              <a:rPr kumimoji="1" lang="ja-JP" altLang="en-US" sz="2800" dirty="0"/>
              <a:t>枚目概要　</a:t>
            </a:r>
            <a:r>
              <a:rPr kumimoji="1" lang="en-US" altLang="ja-JP" sz="2800" dirty="0"/>
              <a:t>3</a:t>
            </a:r>
            <a:r>
              <a:rPr kumimoji="1" lang="ja-JP" altLang="en-US" sz="2800" dirty="0"/>
              <a:t>枚目特徴　</a:t>
            </a:r>
            <a:r>
              <a:rPr kumimoji="1" lang="en-US" altLang="ja-JP" sz="2800" dirty="0"/>
              <a:t>4</a:t>
            </a:r>
            <a:r>
              <a:rPr kumimoji="1" lang="ja-JP" altLang="en-US" sz="2800" dirty="0"/>
              <a:t>枚目まとめ</a:t>
            </a:r>
            <a:endParaRPr kumimoji="1" lang="en-US" altLang="ja-JP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 sz="2800" dirty="0"/>
              <a:t>発表は</a:t>
            </a:r>
            <a:r>
              <a:rPr lang="en-US" altLang="ja-JP" sz="2800" dirty="0"/>
              <a:t>1</a:t>
            </a:r>
            <a:r>
              <a:rPr lang="ja-JP" altLang="en-US" sz="2800" dirty="0"/>
              <a:t>分</a:t>
            </a:r>
            <a:r>
              <a:rPr lang="en-US" altLang="ja-JP" sz="2800" dirty="0"/>
              <a:t>30</a:t>
            </a:r>
            <a:r>
              <a:rPr lang="ja-JP" altLang="en-US" sz="2800" dirty="0"/>
              <a:t>秒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217642443"/>
      </p:ext>
    </p:extLst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レトロスペクト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</TotalTime>
  <Words>117</Words>
  <Application>Microsoft Office PowerPoint</Application>
  <PresentationFormat>ワイド画面</PresentationFormat>
  <Paragraphs>32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Wingdings</vt:lpstr>
      <vt:lpstr>レトロスペクト</vt:lpstr>
      <vt:lpstr>街・中学校紹介</vt:lpstr>
      <vt:lpstr>手順</vt:lpstr>
      <vt:lpstr>手順（時間や手間のかけ方）</vt:lpstr>
      <vt:lpstr>今回の実習（街・中学校紹介）</vt:lpstr>
      <vt:lpstr>街・中学校紹介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街・中学校紹介</dc:title>
  <dc:creator>野田　正幸</dc:creator>
  <cp:lastModifiedBy>野田　正幸</cp:lastModifiedBy>
  <cp:revision>1</cp:revision>
  <dcterms:created xsi:type="dcterms:W3CDTF">2021-09-27T23:01:39Z</dcterms:created>
  <dcterms:modified xsi:type="dcterms:W3CDTF">2021-09-27T23:20:06Z</dcterms:modified>
</cp:coreProperties>
</file>